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8" r:id="rId1"/>
  </p:sldMasterIdLst>
  <p:notesMasterIdLst>
    <p:notesMasterId r:id="rId44"/>
  </p:notesMasterIdLst>
  <p:handoutMasterIdLst>
    <p:handoutMasterId r:id="rId45"/>
  </p:handoutMasterIdLst>
  <p:sldIdLst>
    <p:sldId id="507" r:id="rId2"/>
    <p:sldId id="341" r:id="rId3"/>
    <p:sldId id="482" r:id="rId4"/>
    <p:sldId id="457" r:id="rId5"/>
    <p:sldId id="484" r:id="rId6"/>
    <p:sldId id="488" r:id="rId7"/>
    <p:sldId id="460" r:id="rId8"/>
    <p:sldId id="508" r:id="rId9"/>
    <p:sldId id="480" r:id="rId10"/>
    <p:sldId id="445" r:id="rId11"/>
    <p:sldId id="446" r:id="rId12"/>
    <p:sldId id="447" r:id="rId13"/>
    <p:sldId id="397" r:id="rId14"/>
    <p:sldId id="502" r:id="rId15"/>
    <p:sldId id="448" r:id="rId16"/>
    <p:sldId id="461" r:id="rId17"/>
    <p:sldId id="450" r:id="rId18"/>
    <p:sldId id="485" r:id="rId19"/>
    <p:sldId id="486" r:id="rId20"/>
    <p:sldId id="487" r:id="rId21"/>
    <p:sldId id="462" r:id="rId22"/>
    <p:sldId id="463" r:id="rId23"/>
    <p:sldId id="464" r:id="rId24"/>
    <p:sldId id="465" r:id="rId25"/>
    <p:sldId id="466" r:id="rId26"/>
    <p:sldId id="470" r:id="rId27"/>
    <p:sldId id="453" r:id="rId28"/>
    <p:sldId id="437" r:id="rId29"/>
    <p:sldId id="475" r:id="rId30"/>
    <p:sldId id="499" r:id="rId31"/>
    <p:sldId id="500" r:id="rId32"/>
    <p:sldId id="477" r:id="rId33"/>
    <p:sldId id="412" r:id="rId34"/>
    <p:sldId id="501" r:id="rId35"/>
    <p:sldId id="503" r:id="rId36"/>
    <p:sldId id="489" r:id="rId37"/>
    <p:sldId id="504" r:id="rId38"/>
    <p:sldId id="490" r:id="rId39"/>
    <p:sldId id="491" r:id="rId40"/>
    <p:sldId id="492" r:id="rId41"/>
    <p:sldId id="440" r:id="rId42"/>
    <p:sldId id="441" r:id="rId43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1D7"/>
    <a:srgbClr val="FFFFFF"/>
    <a:srgbClr val="70147A"/>
    <a:srgbClr val="00A3DD"/>
    <a:srgbClr val="000000"/>
    <a:srgbClr val="69BE28"/>
    <a:srgbClr val="401099"/>
    <a:srgbClr val="C4BA00"/>
    <a:srgbClr val="005B99"/>
    <a:srgbClr val="092B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72739" autoAdjust="0"/>
  </p:normalViewPr>
  <p:slideViewPr>
    <p:cSldViewPr>
      <p:cViewPr>
        <p:scale>
          <a:sx n="60" d="100"/>
          <a:sy n="60" d="100"/>
        </p:scale>
        <p:origin x="-3000" y="-5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0" y="-78"/>
      </p:cViewPr>
      <p:guideLst>
        <p:guide orient="horz" pos="2949"/>
        <p:guide pos="22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18DAA9-23B0-45D5-B017-D81E82DCD38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898C80F-D2B6-4EA6-90AD-428A4C46D26D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FC6E23A8-DB89-44F6-9090-0973134C61C4}" type="parTrans" cxnId="{2C051DBE-32FF-4477-A0D1-57C4899FFA10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5FCAF577-70B7-49F1-99FD-005120022D07}" type="sibTrans" cxnId="{2C051DBE-32FF-4477-A0D1-57C4899FFA10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8ECDA1D8-5089-4A78-B5FB-EB0F0201DE08}">
      <dgm:prSet phldrT="[Text]"/>
      <dgm:spPr>
        <a:noFill/>
        <a:ln>
          <a:noFill/>
        </a:ln>
      </dgm:spPr>
      <dgm:t>
        <a:bodyPr/>
        <a:lstStyle/>
        <a:p>
          <a:endParaRPr lang="en-US" dirty="0">
            <a:latin typeface="Arial" pitchFamily="34" charset="0"/>
            <a:cs typeface="Arial" pitchFamily="34" charset="0"/>
          </a:endParaRPr>
        </a:p>
      </dgm:t>
    </dgm:pt>
    <dgm:pt modelId="{953A874C-73A7-44AC-A711-80A48FE71CD0}" type="parTrans" cxnId="{1F41D32F-B136-4009-96BE-64D4F6F5B9A6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BE37D9CB-F321-4517-998A-6F94CB1CDBA7}" type="sibTrans" cxnId="{1F41D32F-B136-4009-96BE-64D4F6F5B9A6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4B7B440B-3AF3-46A6-BE98-FFBFD602697A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F3DE770D-B1DF-4413-A4C6-59029F966D85}" type="parTrans" cxnId="{E2CF9AF1-6812-4086-97D9-9011F860E36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EDA7E689-FB06-4B0D-9F48-FB417149B623}" type="sibTrans" cxnId="{E2CF9AF1-6812-4086-97D9-9011F860E36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3CC5AC6A-5E2B-43A5-9DE6-C914B662AC2F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42253E35-C775-4788-A873-13B80AC011BF}" type="parTrans" cxnId="{9AA15DF7-8DA7-448D-A609-E8E6499DECDA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D8F98437-8AF7-481F-8F76-96730EDF631D}" type="sibTrans" cxnId="{9AA15DF7-8DA7-448D-A609-E8E6499DECDA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76015B81-0F9D-44DA-8CF2-3A99686045E6}">
      <dgm:prSet phldrT="[Text]"/>
      <dgm:spPr>
        <a:noFill/>
        <a:ln>
          <a:noFill/>
        </a:ln>
      </dgm:spPr>
      <dgm:t>
        <a:bodyPr/>
        <a:lstStyle/>
        <a:p>
          <a:endParaRPr lang="en-US" dirty="0">
            <a:latin typeface="Arial" pitchFamily="34" charset="0"/>
            <a:cs typeface="Arial" pitchFamily="34" charset="0"/>
          </a:endParaRPr>
        </a:p>
      </dgm:t>
    </dgm:pt>
    <dgm:pt modelId="{BBACED5A-752B-4D61-AA05-A8C8B68EC158}" type="parTrans" cxnId="{0689D78D-1E93-48AA-8126-FAE9E643BF1F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A41CAEE6-CD1F-4CFA-B0D2-E9B6B08D8F08}" type="sibTrans" cxnId="{0689D78D-1E93-48AA-8126-FAE9E643BF1F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123355F8-2B52-4E1C-8D48-D77D39951199}">
      <dgm:prSet phldrT="[Text]"/>
      <dgm:spPr>
        <a:noFill/>
        <a:ln>
          <a:noFill/>
        </a:ln>
      </dgm:spPr>
      <dgm:t>
        <a:bodyPr/>
        <a:lstStyle/>
        <a:p>
          <a:endParaRPr lang="en-US" dirty="0">
            <a:latin typeface="Arial" pitchFamily="34" charset="0"/>
            <a:cs typeface="Arial" pitchFamily="34" charset="0"/>
          </a:endParaRPr>
        </a:p>
      </dgm:t>
    </dgm:pt>
    <dgm:pt modelId="{E18769E0-5A89-45D1-83F4-2358CBA6F5BD}" type="parTrans" cxnId="{75075A7B-5777-4492-86F4-8B751A3F5D84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B38DCF8C-3DCA-485F-8BA8-706C8BFAABF6}" type="sibTrans" cxnId="{75075A7B-5777-4492-86F4-8B751A3F5D84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E5342AA-E70C-42B5-BCBF-C9AA9BE606A1}">
      <dgm:prSet phldrT="[Text]"/>
      <dgm:spPr>
        <a:noFill/>
        <a:ln>
          <a:noFill/>
        </a:ln>
      </dgm:spPr>
      <dgm:t>
        <a:bodyPr/>
        <a:lstStyle/>
        <a:p>
          <a:endParaRPr lang="en-US" dirty="0">
            <a:latin typeface="Arial" pitchFamily="34" charset="0"/>
            <a:cs typeface="Arial" pitchFamily="34" charset="0"/>
          </a:endParaRPr>
        </a:p>
      </dgm:t>
    </dgm:pt>
    <dgm:pt modelId="{C0CA96D6-3715-420C-9462-039420D9D3F2}" type="parTrans" cxnId="{0D1C37FB-347B-4BBB-9D41-B22380CE0FA7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4D0B32EC-C69E-40CA-98A1-88C95FBC17F3}" type="sibTrans" cxnId="{0D1C37FB-347B-4BBB-9D41-B22380CE0FA7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8F7CE034-02F6-44CE-9536-B1D1D2906A4E}">
      <dgm:prSet phldrT="[Text]"/>
      <dgm:spPr>
        <a:noFill/>
        <a:ln>
          <a:noFill/>
        </a:ln>
      </dgm:spPr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4D0632F9-B533-4049-BAF4-EA58D3091466}" type="sibTrans" cxnId="{60E5EB27-AD65-4DA9-BF8F-5BE7F33DBFFF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68B4FCF7-1732-40C4-8CCA-2FA38872E14A}" type="parTrans" cxnId="{60E5EB27-AD65-4DA9-BF8F-5BE7F33DBFFF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023A35C9-17A7-4DC6-BE63-3AC3DE27EC26}" type="pres">
      <dgm:prSet presAssocID="{6918DAA9-23B0-45D5-B017-D81E82DCD38C}" presName="Name0" presStyleCnt="0">
        <dgm:presLayoutVars>
          <dgm:dir/>
          <dgm:animLvl val="lvl"/>
          <dgm:resizeHandles val="exact"/>
        </dgm:presLayoutVars>
      </dgm:prSet>
      <dgm:spPr/>
    </dgm:pt>
    <dgm:pt modelId="{B0294802-E9DA-40A1-8CD8-1B026146AE6A}" type="pres">
      <dgm:prSet presAssocID="{3898C80F-D2B6-4EA6-90AD-428A4C46D26D}" presName="parTxOnly" presStyleLbl="node1" presStyleIdx="0" presStyleCnt="8" custScaleY="1261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B000E5-FC28-4511-B7C1-F0B8D053DF28}" type="pres">
      <dgm:prSet presAssocID="{5FCAF577-70B7-49F1-99FD-005120022D07}" presName="parTxOnlySpace" presStyleCnt="0"/>
      <dgm:spPr/>
    </dgm:pt>
    <dgm:pt modelId="{E9B6575A-9B54-4184-A567-C23F9E57B143}" type="pres">
      <dgm:prSet presAssocID="{8ECDA1D8-5089-4A78-B5FB-EB0F0201DE08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8A87A3-1352-4B4A-B0D9-5811D6E29A4F}" type="pres">
      <dgm:prSet presAssocID="{BE37D9CB-F321-4517-998A-6F94CB1CDBA7}" presName="parTxOnlySpace" presStyleCnt="0"/>
      <dgm:spPr/>
    </dgm:pt>
    <dgm:pt modelId="{CD7AC950-036B-4276-A0F6-8DB88AEFF34D}" type="pres">
      <dgm:prSet presAssocID="{76015B81-0F9D-44DA-8CF2-3A99686045E6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47EEF9-0EF4-4E1F-AD05-F12AAE51B193}" type="pres">
      <dgm:prSet presAssocID="{A41CAEE6-CD1F-4CFA-B0D2-E9B6B08D8F08}" presName="parTxOnlySpace" presStyleCnt="0"/>
      <dgm:spPr/>
    </dgm:pt>
    <dgm:pt modelId="{F6CECFD7-FA15-453D-9D13-D145538A1B0A}" type="pres">
      <dgm:prSet presAssocID="{4B7B440B-3AF3-46A6-BE98-FFBFD602697A}" presName="parTxOnly" presStyleLbl="node1" presStyleIdx="3" presStyleCnt="8" custScaleY="126107" custLinFactX="17530" custLinFactNeighborX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6A7D30-4593-45E5-BAB4-3A4DC72589A6}" type="pres">
      <dgm:prSet presAssocID="{EDA7E689-FB06-4B0D-9F48-FB417149B623}" presName="parTxOnlySpace" presStyleCnt="0"/>
      <dgm:spPr/>
    </dgm:pt>
    <dgm:pt modelId="{FF3019E6-B54B-49A4-88C8-A3734CB8431C}" type="pres">
      <dgm:prSet presAssocID="{123355F8-2B52-4E1C-8D48-D77D39951199}" presName="parTxOnly" presStyleLbl="node1" presStyleIdx="4" presStyleCnt="8" custLinFactX="7049" custLinFactNeighborX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248EC-8000-4F98-8A9E-10FA41A4412F}" type="pres">
      <dgm:prSet presAssocID="{B38DCF8C-3DCA-485F-8BA8-706C8BFAABF6}" presName="parTxOnlySpace" presStyleCnt="0"/>
      <dgm:spPr/>
    </dgm:pt>
    <dgm:pt modelId="{A59A70D9-3E41-4B9E-AB6F-0AAAE87D6A66}" type="pres">
      <dgm:prSet presAssocID="{2E5342AA-E70C-42B5-BCBF-C9AA9BE606A1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8CF742-FC5A-4565-AE6D-3AFDB600FAC1}" type="pres">
      <dgm:prSet presAssocID="{4D0B32EC-C69E-40CA-98A1-88C95FBC17F3}" presName="parTxOnlySpace" presStyleCnt="0"/>
      <dgm:spPr/>
    </dgm:pt>
    <dgm:pt modelId="{F58DA098-04C4-4D66-8090-E6329273D3AC}" type="pres">
      <dgm:prSet presAssocID="{3CC5AC6A-5E2B-43A5-9DE6-C914B662AC2F}" presName="parTxOnly" presStyleLbl="node1" presStyleIdx="6" presStyleCnt="8" custScaleY="126107" custLinFactX="43918" custLinFactNeighborX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DEB2C-9A91-4141-8CFD-38E772EA8BF8}" type="pres">
      <dgm:prSet presAssocID="{D8F98437-8AF7-481F-8F76-96730EDF631D}" presName="parTxOnlySpace" presStyleCnt="0"/>
      <dgm:spPr/>
    </dgm:pt>
    <dgm:pt modelId="{7DDDF78C-CB35-4C99-8E8F-ECA5668C7C1E}" type="pres">
      <dgm:prSet presAssocID="{8F7CE034-02F6-44CE-9536-B1D1D2906A4E}" presName="parTxOnly" presStyleLbl="node1" presStyleIdx="7" presStyleCnt="8" custLinFactY="-24655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89D78D-1E93-48AA-8126-FAE9E643BF1F}" srcId="{6918DAA9-23B0-45D5-B017-D81E82DCD38C}" destId="{76015B81-0F9D-44DA-8CF2-3A99686045E6}" srcOrd="2" destOrd="0" parTransId="{BBACED5A-752B-4D61-AA05-A8C8B68EC158}" sibTransId="{A41CAEE6-CD1F-4CFA-B0D2-E9B6B08D8F08}"/>
    <dgm:cxn modelId="{1F41D32F-B136-4009-96BE-64D4F6F5B9A6}" srcId="{6918DAA9-23B0-45D5-B017-D81E82DCD38C}" destId="{8ECDA1D8-5089-4A78-B5FB-EB0F0201DE08}" srcOrd="1" destOrd="0" parTransId="{953A874C-73A7-44AC-A711-80A48FE71CD0}" sibTransId="{BE37D9CB-F321-4517-998A-6F94CB1CDBA7}"/>
    <dgm:cxn modelId="{9977316A-5AD8-4625-B21C-82E85DF3B791}" type="presOf" srcId="{3CC5AC6A-5E2B-43A5-9DE6-C914B662AC2F}" destId="{F58DA098-04C4-4D66-8090-E6329273D3AC}" srcOrd="0" destOrd="0" presId="urn:microsoft.com/office/officeart/2005/8/layout/chevron1"/>
    <dgm:cxn modelId="{85BF948E-7412-4286-B4A8-10B6DEE0770F}" type="presOf" srcId="{6918DAA9-23B0-45D5-B017-D81E82DCD38C}" destId="{023A35C9-17A7-4DC6-BE63-3AC3DE27EC26}" srcOrd="0" destOrd="0" presId="urn:microsoft.com/office/officeart/2005/8/layout/chevron1"/>
    <dgm:cxn modelId="{2C051DBE-32FF-4477-A0D1-57C4899FFA10}" srcId="{6918DAA9-23B0-45D5-B017-D81E82DCD38C}" destId="{3898C80F-D2B6-4EA6-90AD-428A4C46D26D}" srcOrd="0" destOrd="0" parTransId="{FC6E23A8-DB89-44F6-9090-0973134C61C4}" sibTransId="{5FCAF577-70B7-49F1-99FD-005120022D07}"/>
    <dgm:cxn modelId="{107F6DC2-F583-4855-A095-B0F54231714E}" type="presOf" srcId="{123355F8-2B52-4E1C-8D48-D77D39951199}" destId="{FF3019E6-B54B-49A4-88C8-A3734CB8431C}" srcOrd="0" destOrd="0" presId="urn:microsoft.com/office/officeart/2005/8/layout/chevron1"/>
    <dgm:cxn modelId="{E2CF9AF1-6812-4086-97D9-9011F860E362}" srcId="{6918DAA9-23B0-45D5-B017-D81E82DCD38C}" destId="{4B7B440B-3AF3-46A6-BE98-FFBFD602697A}" srcOrd="3" destOrd="0" parTransId="{F3DE770D-B1DF-4413-A4C6-59029F966D85}" sibTransId="{EDA7E689-FB06-4B0D-9F48-FB417149B623}"/>
    <dgm:cxn modelId="{27EDD239-6F32-4047-A85A-0E46310E2885}" type="presOf" srcId="{76015B81-0F9D-44DA-8CF2-3A99686045E6}" destId="{CD7AC950-036B-4276-A0F6-8DB88AEFF34D}" srcOrd="0" destOrd="0" presId="urn:microsoft.com/office/officeart/2005/8/layout/chevron1"/>
    <dgm:cxn modelId="{60E5EB27-AD65-4DA9-BF8F-5BE7F33DBFFF}" srcId="{6918DAA9-23B0-45D5-B017-D81E82DCD38C}" destId="{8F7CE034-02F6-44CE-9536-B1D1D2906A4E}" srcOrd="7" destOrd="0" parTransId="{68B4FCF7-1732-40C4-8CCA-2FA38872E14A}" sibTransId="{4D0632F9-B533-4049-BAF4-EA58D3091466}"/>
    <dgm:cxn modelId="{0D1C37FB-347B-4BBB-9D41-B22380CE0FA7}" srcId="{6918DAA9-23B0-45D5-B017-D81E82DCD38C}" destId="{2E5342AA-E70C-42B5-BCBF-C9AA9BE606A1}" srcOrd="5" destOrd="0" parTransId="{C0CA96D6-3715-420C-9462-039420D9D3F2}" sibTransId="{4D0B32EC-C69E-40CA-98A1-88C95FBC17F3}"/>
    <dgm:cxn modelId="{75075A7B-5777-4492-86F4-8B751A3F5D84}" srcId="{6918DAA9-23B0-45D5-B017-D81E82DCD38C}" destId="{123355F8-2B52-4E1C-8D48-D77D39951199}" srcOrd="4" destOrd="0" parTransId="{E18769E0-5A89-45D1-83F4-2358CBA6F5BD}" sibTransId="{B38DCF8C-3DCA-485F-8BA8-706C8BFAABF6}"/>
    <dgm:cxn modelId="{12D47E4E-67F1-4131-863E-7CA5A8B52BBD}" type="presOf" srcId="{2E5342AA-E70C-42B5-BCBF-C9AA9BE606A1}" destId="{A59A70D9-3E41-4B9E-AB6F-0AAAE87D6A66}" srcOrd="0" destOrd="0" presId="urn:microsoft.com/office/officeart/2005/8/layout/chevron1"/>
    <dgm:cxn modelId="{9AA15DF7-8DA7-448D-A609-E8E6499DECDA}" srcId="{6918DAA9-23B0-45D5-B017-D81E82DCD38C}" destId="{3CC5AC6A-5E2B-43A5-9DE6-C914B662AC2F}" srcOrd="6" destOrd="0" parTransId="{42253E35-C775-4788-A873-13B80AC011BF}" sibTransId="{D8F98437-8AF7-481F-8F76-96730EDF631D}"/>
    <dgm:cxn modelId="{B061A0F2-DE2B-4D48-A452-CEA826B6B7AA}" type="presOf" srcId="{4B7B440B-3AF3-46A6-BE98-FFBFD602697A}" destId="{F6CECFD7-FA15-453D-9D13-D145538A1B0A}" srcOrd="0" destOrd="0" presId="urn:microsoft.com/office/officeart/2005/8/layout/chevron1"/>
    <dgm:cxn modelId="{3EB6138F-1086-4C6B-91D4-BF91E85EB496}" type="presOf" srcId="{8ECDA1D8-5089-4A78-B5FB-EB0F0201DE08}" destId="{E9B6575A-9B54-4184-A567-C23F9E57B143}" srcOrd="0" destOrd="0" presId="urn:microsoft.com/office/officeart/2005/8/layout/chevron1"/>
    <dgm:cxn modelId="{753C9065-0073-4CBB-B238-09C22866E355}" type="presOf" srcId="{8F7CE034-02F6-44CE-9536-B1D1D2906A4E}" destId="{7DDDF78C-CB35-4C99-8E8F-ECA5668C7C1E}" srcOrd="0" destOrd="0" presId="urn:microsoft.com/office/officeart/2005/8/layout/chevron1"/>
    <dgm:cxn modelId="{3BDA406F-30DE-4102-96B2-F114A2B54777}" type="presOf" srcId="{3898C80F-D2B6-4EA6-90AD-428A4C46D26D}" destId="{B0294802-E9DA-40A1-8CD8-1B026146AE6A}" srcOrd="0" destOrd="0" presId="urn:microsoft.com/office/officeart/2005/8/layout/chevron1"/>
    <dgm:cxn modelId="{86E66DAC-5873-4912-A256-35FAABAC9724}" type="presParOf" srcId="{023A35C9-17A7-4DC6-BE63-3AC3DE27EC26}" destId="{B0294802-E9DA-40A1-8CD8-1B026146AE6A}" srcOrd="0" destOrd="0" presId="urn:microsoft.com/office/officeart/2005/8/layout/chevron1"/>
    <dgm:cxn modelId="{DF7AF157-E3A6-48AF-998D-FC8B905F57BC}" type="presParOf" srcId="{023A35C9-17A7-4DC6-BE63-3AC3DE27EC26}" destId="{ADB000E5-FC28-4511-B7C1-F0B8D053DF28}" srcOrd="1" destOrd="0" presId="urn:microsoft.com/office/officeart/2005/8/layout/chevron1"/>
    <dgm:cxn modelId="{2E062EA7-FD10-45D0-93E1-1754F9F7DF7B}" type="presParOf" srcId="{023A35C9-17A7-4DC6-BE63-3AC3DE27EC26}" destId="{E9B6575A-9B54-4184-A567-C23F9E57B143}" srcOrd="2" destOrd="0" presId="urn:microsoft.com/office/officeart/2005/8/layout/chevron1"/>
    <dgm:cxn modelId="{774D37E1-976A-441D-BE38-BE3C0D3BD78F}" type="presParOf" srcId="{023A35C9-17A7-4DC6-BE63-3AC3DE27EC26}" destId="{8D8A87A3-1352-4B4A-B0D9-5811D6E29A4F}" srcOrd="3" destOrd="0" presId="urn:microsoft.com/office/officeart/2005/8/layout/chevron1"/>
    <dgm:cxn modelId="{CB66C732-7549-42A2-AE50-E8D2758B20CF}" type="presParOf" srcId="{023A35C9-17A7-4DC6-BE63-3AC3DE27EC26}" destId="{CD7AC950-036B-4276-A0F6-8DB88AEFF34D}" srcOrd="4" destOrd="0" presId="urn:microsoft.com/office/officeart/2005/8/layout/chevron1"/>
    <dgm:cxn modelId="{EDFE0CAF-AECB-4BEA-8A49-B7F8C2348CE7}" type="presParOf" srcId="{023A35C9-17A7-4DC6-BE63-3AC3DE27EC26}" destId="{7947EEF9-0EF4-4E1F-AD05-F12AAE51B193}" srcOrd="5" destOrd="0" presId="urn:microsoft.com/office/officeart/2005/8/layout/chevron1"/>
    <dgm:cxn modelId="{6C35F12B-2AB7-4700-B0F5-8D90BAEA4786}" type="presParOf" srcId="{023A35C9-17A7-4DC6-BE63-3AC3DE27EC26}" destId="{F6CECFD7-FA15-453D-9D13-D145538A1B0A}" srcOrd="6" destOrd="0" presId="urn:microsoft.com/office/officeart/2005/8/layout/chevron1"/>
    <dgm:cxn modelId="{E33F6132-617E-42E7-9FC7-78F27CE4E290}" type="presParOf" srcId="{023A35C9-17A7-4DC6-BE63-3AC3DE27EC26}" destId="{2F6A7D30-4593-45E5-BAB4-3A4DC72589A6}" srcOrd="7" destOrd="0" presId="urn:microsoft.com/office/officeart/2005/8/layout/chevron1"/>
    <dgm:cxn modelId="{CE2398E3-2ED1-441A-9747-DB4341C99C5A}" type="presParOf" srcId="{023A35C9-17A7-4DC6-BE63-3AC3DE27EC26}" destId="{FF3019E6-B54B-49A4-88C8-A3734CB8431C}" srcOrd="8" destOrd="0" presId="urn:microsoft.com/office/officeart/2005/8/layout/chevron1"/>
    <dgm:cxn modelId="{FEB0F46D-2183-4E98-80EF-4106746C93D4}" type="presParOf" srcId="{023A35C9-17A7-4DC6-BE63-3AC3DE27EC26}" destId="{3FB248EC-8000-4F98-8A9E-10FA41A4412F}" srcOrd="9" destOrd="0" presId="urn:microsoft.com/office/officeart/2005/8/layout/chevron1"/>
    <dgm:cxn modelId="{4B158E9D-4ABD-4730-9AE2-5A91F585BCB7}" type="presParOf" srcId="{023A35C9-17A7-4DC6-BE63-3AC3DE27EC26}" destId="{A59A70D9-3E41-4B9E-AB6F-0AAAE87D6A66}" srcOrd="10" destOrd="0" presId="urn:microsoft.com/office/officeart/2005/8/layout/chevron1"/>
    <dgm:cxn modelId="{967F96A8-8AD3-48EE-9850-BE9B4ACF4D90}" type="presParOf" srcId="{023A35C9-17A7-4DC6-BE63-3AC3DE27EC26}" destId="{478CF742-FC5A-4565-AE6D-3AFDB600FAC1}" srcOrd="11" destOrd="0" presId="urn:microsoft.com/office/officeart/2005/8/layout/chevron1"/>
    <dgm:cxn modelId="{1C33C3EB-5A6D-4224-8B77-6C59E524C250}" type="presParOf" srcId="{023A35C9-17A7-4DC6-BE63-3AC3DE27EC26}" destId="{F58DA098-04C4-4D66-8090-E6329273D3AC}" srcOrd="12" destOrd="0" presId="urn:microsoft.com/office/officeart/2005/8/layout/chevron1"/>
    <dgm:cxn modelId="{6F0E994C-90AF-4A2C-AEFD-1E47D5EE1F23}" type="presParOf" srcId="{023A35C9-17A7-4DC6-BE63-3AC3DE27EC26}" destId="{8DBDEB2C-9A91-4141-8CFD-38E772EA8BF8}" srcOrd="13" destOrd="0" presId="urn:microsoft.com/office/officeart/2005/8/layout/chevron1"/>
    <dgm:cxn modelId="{C2FA582A-40DB-4A2B-A47D-F4474FC89CCF}" type="presParOf" srcId="{023A35C9-17A7-4DC6-BE63-3AC3DE27EC26}" destId="{7DDDF78C-CB35-4C99-8E8F-ECA5668C7C1E}" srcOrd="14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42E196-AC83-4238-BF08-2FB29D543DF1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191675-D2F0-426C-9BE8-CEEF0CB9D9BE}">
      <dgm:prSet phldrT="[Text]" custT="1"/>
      <dgm:spPr>
        <a:solidFill>
          <a:schemeClr val="bg1"/>
        </a:solidFill>
        <a:ln>
          <a:solidFill>
            <a:schemeClr val="accent3"/>
          </a:solidFill>
        </a:ln>
      </dgm:spPr>
      <dgm:t>
        <a:bodyPr/>
        <a:lstStyle/>
        <a:p>
          <a:r>
            <a:rPr lang="en-US" sz="2400" b="0" i="0" dirty="0" smtClean="0">
              <a:ln/>
              <a:solidFill>
                <a:schemeClr val="accent3"/>
              </a:solidFill>
              <a:effectLst/>
              <a:latin typeface="+mn-lt"/>
              <a:cs typeface="Arial" pitchFamily="34" charset="0"/>
            </a:rPr>
            <a:t>D</a:t>
          </a:r>
          <a:r>
            <a:rPr lang="en-US" sz="2400" i="0" dirty="0" smtClean="0">
              <a:ln/>
              <a:solidFill>
                <a:schemeClr val="tx2"/>
              </a:solidFill>
              <a:effectLst/>
              <a:latin typeface="+mn-lt"/>
              <a:cs typeface="Arial" pitchFamily="34" charset="0"/>
            </a:rPr>
            <a:t>esign</a:t>
          </a:r>
          <a:endParaRPr lang="en-US" sz="2400" i="0" dirty="0">
            <a:ln/>
            <a:solidFill>
              <a:schemeClr val="tx2"/>
            </a:solidFill>
            <a:effectLst/>
            <a:latin typeface="+mn-lt"/>
            <a:cs typeface="Arial" pitchFamily="34" charset="0"/>
          </a:endParaRPr>
        </a:p>
      </dgm:t>
    </dgm:pt>
    <dgm:pt modelId="{835FDDA1-A4A1-4AAD-BFC4-0AF7FB2002BC}" type="parTrans" cxnId="{8C3B0C4A-A443-4B3C-B541-862165D3161B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C57669F0-6BCA-4C58-8293-EF5BC46E8286}" type="sibTrans" cxnId="{8C3B0C4A-A443-4B3C-B541-862165D3161B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7C62CD77-DDC2-4062-9D09-79EE4FA4DD72}">
      <dgm:prSet phldrT="[Text]" custT="1"/>
      <dgm:spPr>
        <a:solidFill>
          <a:srgbClr val="FFFFFF">
            <a:alpha val="84706"/>
          </a:srgb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2400" b="0" i="0" dirty="0" smtClean="0">
              <a:ln/>
              <a:solidFill>
                <a:schemeClr val="accent1"/>
              </a:solidFill>
              <a:effectLst/>
              <a:latin typeface="+mn-lt"/>
              <a:cs typeface="Arial" pitchFamily="34" charset="0"/>
            </a:rPr>
            <a:t>R</a:t>
          </a:r>
          <a:r>
            <a:rPr lang="en-US" sz="2400" i="0" dirty="0" smtClean="0">
              <a:ln/>
              <a:solidFill>
                <a:schemeClr val="tx2"/>
              </a:solidFill>
              <a:effectLst/>
              <a:latin typeface="+mn-lt"/>
              <a:cs typeface="Arial" pitchFamily="34" charset="0"/>
            </a:rPr>
            <a:t>esearch</a:t>
          </a:r>
          <a:endParaRPr lang="en-US" sz="2400" i="0" dirty="0">
            <a:ln/>
            <a:solidFill>
              <a:schemeClr val="tx2"/>
            </a:solidFill>
            <a:effectLst/>
            <a:latin typeface="+mn-lt"/>
            <a:cs typeface="Arial" pitchFamily="34" charset="0"/>
          </a:endParaRPr>
        </a:p>
      </dgm:t>
    </dgm:pt>
    <dgm:pt modelId="{F88816E0-781F-41E2-8515-26562B63C4DE}" type="parTrans" cxnId="{891E4149-BC1E-40A7-BE98-605F98C97F73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3775B5C4-2B19-400D-979B-85E940D7B134}" type="sibTrans" cxnId="{891E4149-BC1E-40A7-BE98-605F98C97F73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0BC9C651-F654-49FB-B6AD-211187B29DA2}">
      <dgm:prSet phldrT="[Text]" custT="1"/>
      <dgm:spPr>
        <a:solidFill>
          <a:srgbClr val="FFFFFF">
            <a:alpha val="85098"/>
          </a:srgb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sz="2400" b="0" i="0" dirty="0" smtClean="0">
              <a:solidFill>
                <a:schemeClr val="accent6">
                  <a:lumMod val="75000"/>
                </a:schemeClr>
              </a:solidFill>
              <a:latin typeface="+mn-lt"/>
              <a:cs typeface="Arial" pitchFamily="34" charset="0"/>
            </a:rPr>
            <a:t>E</a:t>
          </a:r>
          <a:r>
            <a:rPr lang="en-US" sz="2400" i="0" dirty="0" smtClean="0">
              <a:solidFill>
                <a:schemeClr val="tx2"/>
              </a:solidFill>
              <a:latin typeface="+mn-lt"/>
              <a:cs typeface="Arial" pitchFamily="34" charset="0"/>
            </a:rPr>
            <a:t>valuate</a:t>
          </a:r>
        </a:p>
        <a:p>
          <a:r>
            <a:rPr lang="en-US" sz="2400" i="0" dirty="0" smtClean="0">
              <a:latin typeface="+mn-lt"/>
              <a:cs typeface="Arial" pitchFamily="34" charset="0"/>
            </a:rPr>
            <a:t> </a:t>
          </a:r>
          <a:r>
            <a:rPr lang="en-US" sz="2400" b="0" i="0" dirty="0" smtClean="0">
              <a:solidFill>
                <a:schemeClr val="accent6">
                  <a:lumMod val="75000"/>
                </a:schemeClr>
              </a:solidFill>
              <a:latin typeface="+mn-lt"/>
              <a:cs typeface="Arial" pitchFamily="34" charset="0"/>
            </a:rPr>
            <a:t>E</a:t>
          </a:r>
          <a:r>
            <a:rPr lang="en-US" sz="2400" i="0" dirty="0" smtClean="0">
              <a:solidFill>
                <a:schemeClr val="tx2"/>
              </a:solidFill>
              <a:latin typeface="+mn-lt"/>
              <a:cs typeface="Arial" pitchFamily="34" charset="0"/>
            </a:rPr>
            <a:t>laborate</a:t>
          </a:r>
          <a:endParaRPr lang="en-US" sz="2400" i="0" dirty="0">
            <a:solidFill>
              <a:schemeClr val="tx2"/>
            </a:solidFill>
            <a:latin typeface="+mn-lt"/>
            <a:cs typeface="Arial" pitchFamily="34" charset="0"/>
          </a:endParaRPr>
        </a:p>
      </dgm:t>
    </dgm:pt>
    <dgm:pt modelId="{28C34509-4008-4150-BEBA-6DED3D10B13C}" type="parTrans" cxnId="{8330ECE8-717F-47B2-8B24-BB021D036BE8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3AECF52C-EBEA-4C0B-A7D5-DEA7275673B5}" type="sibTrans" cxnId="{8330ECE8-717F-47B2-8B24-BB021D036BE8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2033FA8C-B4BC-4D12-8CCA-83B47F22FA2C}">
      <dgm:prSet phldrT="[Text]" custT="1"/>
      <dgm:spPr>
        <a:solidFill>
          <a:srgbClr val="FFFFFF">
            <a:alpha val="85098"/>
          </a:srgb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400" i="0" dirty="0" smtClean="0">
              <a:ln/>
              <a:solidFill>
                <a:schemeClr val="accent2"/>
              </a:solidFill>
              <a:effectLst/>
              <a:latin typeface="+mn-lt"/>
              <a:cs typeface="Arial" pitchFamily="34" charset="0"/>
            </a:rPr>
            <a:t>A</a:t>
          </a:r>
          <a:r>
            <a:rPr lang="en-US" sz="2400" i="0" dirty="0" smtClean="0">
              <a:ln/>
              <a:solidFill>
                <a:schemeClr val="tx2"/>
              </a:solidFill>
              <a:effectLst/>
              <a:latin typeface="+mn-lt"/>
              <a:cs typeface="Arial" pitchFamily="34" charset="0"/>
            </a:rPr>
            <a:t>ssess</a:t>
          </a:r>
          <a:endParaRPr lang="en-US" sz="2400" i="0" dirty="0">
            <a:ln/>
            <a:solidFill>
              <a:schemeClr val="tx2"/>
            </a:solidFill>
            <a:effectLst/>
            <a:latin typeface="+mn-lt"/>
            <a:cs typeface="Arial" pitchFamily="34" charset="0"/>
          </a:endParaRPr>
        </a:p>
      </dgm:t>
    </dgm:pt>
    <dgm:pt modelId="{2B3A4C9D-55C6-499E-87B2-949EEDBE0B1F}" type="sibTrans" cxnId="{B0DF08E2-077B-4261-8A3A-151C34CE66A2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0AFC6979-337F-429C-8D89-77DB7AA7E979}" type="parTrans" cxnId="{B0DF08E2-077B-4261-8A3A-151C34CE66A2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50752B4A-8170-4542-A6D4-84B3279F0A45}" type="pres">
      <dgm:prSet presAssocID="{AB42E196-AC83-4238-BF08-2FB29D543DF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4F4500-8572-494D-BDAC-1FBCBA7EA295}" type="pres">
      <dgm:prSet presAssocID="{EE191675-D2F0-426C-9BE8-CEEF0CB9D9BE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40C5A-82A5-4D0C-ACD5-187A1F691EC0}" type="pres">
      <dgm:prSet presAssocID="{C57669F0-6BCA-4C58-8293-EF5BC46E8286}" presName="space" presStyleCnt="0"/>
      <dgm:spPr/>
      <dgm:t>
        <a:bodyPr/>
        <a:lstStyle/>
        <a:p>
          <a:endParaRPr lang="en-US"/>
        </a:p>
      </dgm:t>
    </dgm:pt>
    <dgm:pt modelId="{6A785CCF-B60C-486E-9343-7130C213CAD9}" type="pres">
      <dgm:prSet presAssocID="{2033FA8C-B4BC-4D12-8CCA-83B47F22FA2C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2430B-6827-4558-B960-1CCCFB5B364D}" type="pres">
      <dgm:prSet presAssocID="{2B3A4C9D-55C6-499E-87B2-949EEDBE0B1F}" presName="space" presStyleCnt="0"/>
      <dgm:spPr/>
      <dgm:t>
        <a:bodyPr/>
        <a:lstStyle/>
        <a:p>
          <a:endParaRPr lang="en-US"/>
        </a:p>
      </dgm:t>
    </dgm:pt>
    <dgm:pt modelId="{715A2A82-73D6-48A0-966B-9AAC84DC3107}" type="pres">
      <dgm:prSet presAssocID="{7C62CD77-DDC2-4062-9D09-79EE4FA4DD72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5DCF92-D723-4A75-8B6D-EA6AD62720BD}" type="pres">
      <dgm:prSet presAssocID="{3775B5C4-2B19-400D-979B-85E940D7B134}" presName="space" presStyleCnt="0"/>
      <dgm:spPr/>
      <dgm:t>
        <a:bodyPr/>
        <a:lstStyle/>
        <a:p>
          <a:endParaRPr lang="en-US"/>
        </a:p>
      </dgm:t>
    </dgm:pt>
    <dgm:pt modelId="{2174D867-CDA7-4561-A755-3BD45267DC35}" type="pres">
      <dgm:prSet presAssocID="{0BC9C651-F654-49FB-B6AD-211187B29DA2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30ECE8-717F-47B2-8B24-BB021D036BE8}" srcId="{AB42E196-AC83-4238-BF08-2FB29D543DF1}" destId="{0BC9C651-F654-49FB-B6AD-211187B29DA2}" srcOrd="3" destOrd="0" parTransId="{28C34509-4008-4150-BEBA-6DED3D10B13C}" sibTransId="{3AECF52C-EBEA-4C0B-A7D5-DEA7275673B5}"/>
    <dgm:cxn modelId="{B0DF08E2-077B-4261-8A3A-151C34CE66A2}" srcId="{AB42E196-AC83-4238-BF08-2FB29D543DF1}" destId="{2033FA8C-B4BC-4D12-8CCA-83B47F22FA2C}" srcOrd="1" destOrd="0" parTransId="{0AFC6979-337F-429C-8D89-77DB7AA7E979}" sibTransId="{2B3A4C9D-55C6-499E-87B2-949EEDBE0B1F}"/>
    <dgm:cxn modelId="{09F53A16-CE54-4263-986B-D853278FD50C}" type="presOf" srcId="{2033FA8C-B4BC-4D12-8CCA-83B47F22FA2C}" destId="{6A785CCF-B60C-486E-9343-7130C213CAD9}" srcOrd="0" destOrd="0" presId="urn:microsoft.com/office/officeart/2005/8/layout/venn3"/>
    <dgm:cxn modelId="{4E274B6D-5647-422F-8BE0-816FD20864B2}" type="presOf" srcId="{7C62CD77-DDC2-4062-9D09-79EE4FA4DD72}" destId="{715A2A82-73D6-48A0-966B-9AAC84DC3107}" srcOrd="0" destOrd="0" presId="urn:microsoft.com/office/officeart/2005/8/layout/venn3"/>
    <dgm:cxn modelId="{11EB477E-6F47-419B-8F32-6B5653FE2E30}" type="presOf" srcId="{EE191675-D2F0-426C-9BE8-CEEF0CB9D9BE}" destId="{6B4F4500-8572-494D-BDAC-1FBCBA7EA295}" srcOrd="0" destOrd="0" presId="urn:microsoft.com/office/officeart/2005/8/layout/venn3"/>
    <dgm:cxn modelId="{2F57D693-3870-4581-8DE3-4A7754CD3542}" type="presOf" srcId="{AB42E196-AC83-4238-BF08-2FB29D543DF1}" destId="{50752B4A-8170-4542-A6D4-84B3279F0A45}" srcOrd="0" destOrd="0" presId="urn:microsoft.com/office/officeart/2005/8/layout/venn3"/>
    <dgm:cxn modelId="{D22B945E-15D7-4146-8D63-D6FE3A28601E}" type="presOf" srcId="{0BC9C651-F654-49FB-B6AD-211187B29DA2}" destId="{2174D867-CDA7-4561-A755-3BD45267DC35}" srcOrd="0" destOrd="0" presId="urn:microsoft.com/office/officeart/2005/8/layout/venn3"/>
    <dgm:cxn modelId="{891E4149-BC1E-40A7-BE98-605F98C97F73}" srcId="{AB42E196-AC83-4238-BF08-2FB29D543DF1}" destId="{7C62CD77-DDC2-4062-9D09-79EE4FA4DD72}" srcOrd="2" destOrd="0" parTransId="{F88816E0-781F-41E2-8515-26562B63C4DE}" sibTransId="{3775B5C4-2B19-400D-979B-85E940D7B134}"/>
    <dgm:cxn modelId="{8C3B0C4A-A443-4B3C-B541-862165D3161B}" srcId="{AB42E196-AC83-4238-BF08-2FB29D543DF1}" destId="{EE191675-D2F0-426C-9BE8-CEEF0CB9D9BE}" srcOrd="0" destOrd="0" parTransId="{835FDDA1-A4A1-4AAD-BFC4-0AF7FB2002BC}" sibTransId="{C57669F0-6BCA-4C58-8293-EF5BC46E8286}"/>
    <dgm:cxn modelId="{F9AB8715-AB00-42E5-A635-723F4F7AE309}" type="presParOf" srcId="{50752B4A-8170-4542-A6D4-84B3279F0A45}" destId="{6B4F4500-8572-494D-BDAC-1FBCBA7EA295}" srcOrd="0" destOrd="0" presId="urn:microsoft.com/office/officeart/2005/8/layout/venn3"/>
    <dgm:cxn modelId="{085EFB8E-4207-4E66-935C-E554240222EE}" type="presParOf" srcId="{50752B4A-8170-4542-A6D4-84B3279F0A45}" destId="{92540C5A-82A5-4D0C-ACD5-187A1F691EC0}" srcOrd="1" destOrd="0" presId="urn:microsoft.com/office/officeart/2005/8/layout/venn3"/>
    <dgm:cxn modelId="{B393A2BE-1955-48E2-89AB-F1538A11F5C6}" type="presParOf" srcId="{50752B4A-8170-4542-A6D4-84B3279F0A45}" destId="{6A785CCF-B60C-486E-9343-7130C213CAD9}" srcOrd="2" destOrd="0" presId="urn:microsoft.com/office/officeart/2005/8/layout/venn3"/>
    <dgm:cxn modelId="{5515CFA9-4368-459E-801C-24ABE26A4894}" type="presParOf" srcId="{50752B4A-8170-4542-A6D4-84B3279F0A45}" destId="{86A2430B-6827-4558-B960-1CCCFB5B364D}" srcOrd="3" destOrd="0" presId="urn:microsoft.com/office/officeart/2005/8/layout/venn3"/>
    <dgm:cxn modelId="{34E27DB4-CB8E-4D8A-A4B4-1930038C3E6A}" type="presParOf" srcId="{50752B4A-8170-4542-A6D4-84B3279F0A45}" destId="{715A2A82-73D6-48A0-966B-9AAC84DC3107}" srcOrd="4" destOrd="0" presId="urn:microsoft.com/office/officeart/2005/8/layout/venn3"/>
    <dgm:cxn modelId="{A14D5882-6493-49C2-8946-6EF6B5A2FA8A}" type="presParOf" srcId="{50752B4A-8170-4542-A6D4-84B3279F0A45}" destId="{955DCF92-D723-4A75-8B6D-EA6AD62720BD}" srcOrd="5" destOrd="0" presId="urn:microsoft.com/office/officeart/2005/8/layout/venn3"/>
    <dgm:cxn modelId="{8D306D1F-5CF6-4662-94FD-42D2F5F642D7}" type="presParOf" srcId="{50752B4A-8170-4542-A6D4-84B3279F0A45}" destId="{2174D867-CDA7-4561-A755-3BD45267DC3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42E196-AC83-4238-BF08-2FB29D543DF1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191675-D2F0-426C-9BE8-CEEF0CB9D9BE}">
      <dgm:prSet phldrT="[Text]" custT="1"/>
      <dgm:spPr>
        <a:noFill/>
        <a:ln>
          <a:solidFill>
            <a:schemeClr val="accent3"/>
          </a:solidFill>
        </a:ln>
      </dgm:spPr>
      <dgm:t>
        <a:bodyPr/>
        <a:lstStyle/>
        <a:p>
          <a:r>
            <a:rPr lang="en-US" sz="2400" b="0" i="0" dirty="0" smtClean="0">
              <a:ln/>
              <a:solidFill>
                <a:schemeClr val="accent3"/>
              </a:solidFill>
              <a:effectLst/>
              <a:latin typeface="+mn-lt"/>
              <a:cs typeface="Arial" pitchFamily="34" charset="0"/>
            </a:rPr>
            <a:t>D</a:t>
          </a:r>
          <a:r>
            <a:rPr lang="en-US" sz="2400" i="0" dirty="0" smtClean="0">
              <a:ln/>
              <a:solidFill>
                <a:schemeClr val="tx2"/>
              </a:solidFill>
              <a:effectLst/>
              <a:latin typeface="+mn-lt"/>
              <a:cs typeface="Arial" pitchFamily="34" charset="0"/>
            </a:rPr>
            <a:t>esign</a:t>
          </a:r>
          <a:endParaRPr lang="en-US" sz="2400" i="0" dirty="0">
            <a:ln/>
            <a:solidFill>
              <a:schemeClr val="tx2"/>
            </a:solidFill>
            <a:effectLst/>
            <a:latin typeface="+mn-lt"/>
            <a:cs typeface="Arial" pitchFamily="34" charset="0"/>
          </a:endParaRPr>
        </a:p>
      </dgm:t>
    </dgm:pt>
    <dgm:pt modelId="{835FDDA1-A4A1-4AAD-BFC4-0AF7FB2002BC}" type="parTrans" cxnId="{8C3B0C4A-A443-4B3C-B541-862165D3161B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C57669F0-6BCA-4C58-8293-EF5BC46E8286}" type="sibTrans" cxnId="{8C3B0C4A-A443-4B3C-B541-862165D3161B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7C62CD77-DDC2-4062-9D09-79EE4FA4DD72}">
      <dgm:prSet phldrT="[Text]" custT="1"/>
      <dgm:spPr>
        <a:solidFill>
          <a:srgbClr val="FFFFFF">
            <a:alpha val="84706"/>
          </a:srgb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2400" b="0" i="0" dirty="0" smtClean="0">
              <a:ln/>
              <a:solidFill>
                <a:schemeClr val="accent1"/>
              </a:solidFill>
              <a:effectLst/>
              <a:latin typeface="+mn-lt"/>
              <a:cs typeface="Arial" pitchFamily="34" charset="0"/>
            </a:rPr>
            <a:t>R</a:t>
          </a:r>
          <a:r>
            <a:rPr lang="en-US" sz="2400" i="0" dirty="0" smtClean="0">
              <a:ln/>
              <a:solidFill>
                <a:schemeClr val="tx2"/>
              </a:solidFill>
              <a:effectLst/>
              <a:latin typeface="+mn-lt"/>
              <a:cs typeface="Arial" pitchFamily="34" charset="0"/>
            </a:rPr>
            <a:t>esearch</a:t>
          </a:r>
          <a:endParaRPr lang="en-US" sz="2400" i="0" dirty="0">
            <a:ln/>
            <a:solidFill>
              <a:schemeClr val="tx2"/>
            </a:solidFill>
            <a:effectLst/>
            <a:latin typeface="+mn-lt"/>
            <a:cs typeface="Arial" pitchFamily="34" charset="0"/>
          </a:endParaRPr>
        </a:p>
      </dgm:t>
    </dgm:pt>
    <dgm:pt modelId="{F88816E0-781F-41E2-8515-26562B63C4DE}" type="parTrans" cxnId="{891E4149-BC1E-40A7-BE98-605F98C97F73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3775B5C4-2B19-400D-979B-85E940D7B134}" type="sibTrans" cxnId="{891E4149-BC1E-40A7-BE98-605F98C97F73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0BC9C651-F654-49FB-B6AD-211187B29DA2}">
      <dgm:prSet phldrT="[Text]" custT="1"/>
      <dgm:spPr>
        <a:solidFill>
          <a:srgbClr val="FFFFFF">
            <a:alpha val="85098"/>
          </a:srgb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sz="2400" b="0" i="0" dirty="0" smtClean="0">
              <a:solidFill>
                <a:schemeClr val="accent6">
                  <a:lumMod val="75000"/>
                </a:schemeClr>
              </a:solidFill>
              <a:latin typeface="+mn-lt"/>
              <a:cs typeface="Arial" pitchFamily="34" charset="0"/>
            </a:rPr>
            <a:t>E</a:t>
          </a:r>
          <a:r>
            <a:rPr lang="en-US" sz="2400" i="0" dirty="0" smtClean="0">
              <a:solidFill>
                <a:schemeClr val="tx2"/>
              </a:solidFill>
              <a:latin typeface="+mn-lt"/>
              <a:cs typeface="Arial" pitchFamily="34" charset="0"/>
            </a:rPr>
            <a:t>valuate</a:t>
          </a:r>
        </a:p>
        <a:p>
          <a:r>
            <a:rPr lang="en-US" sz="2400" i="0" dirty="0" smtClean="0">
              <a:latin typeface="+mn-lt"/>
              <a:cs typeface="Arial" pitchFamily="34" charset="0"/>
            </a:rPr>
            <a:t> </a:t>
          </a:r>
          <a:r>
            <a:rPr lang="en-US" sz="2400" b="0" i="0" dirty="0" smtClean="0">
              <a:solidFill>
                <a:schemeClr val="accent6">
                  <a:lumMod val="75000"/>
                </a:schemeClr>
              </a:solidFill>
              <a:latin typeface="+mn-lt"/>
              <a:cs typeface="Arial" pitchFamily="34" charset="0"/>
            </a:rPr>
            <a:t>E</a:t>
          </a:r>
          <a:r>
            <a:rPr lang="en-US" sz="2400" i="0" dirty="0" smtClean="0">
              <a:solidFill>
                <a:schemeClr val="tx2"/>
              </a:solidFill>
              <a:latin typeface="+mn-lt"/>
              <a:cs typeface="Arial" pitchFamily="34" charset="0"/>
            </a:rPr>
            <a:t>laborate</a:t>
          </a:r>
          <a:endParaRPr lang="en-US" sz="2400" i="0" dirty="0">
            <a:solidFill>
              <a:schemeClr val="tx2"/>
            </a:solidFill>
            <a:latin typeface="+mn-lt"/>
            <a:cs typeface="Arial" pitchFamily="34" charset="0"/>
          </a:endParaRPr>
        </a:p>
      </dgm:t>
    </dgm:pt>
    <dgm:pt modelId="{28C34509-4008-4150-BEBA-6DED3D10B13C}" type="parTrans" cxnId="{8330ECE8-717F-47B2-8B24-BB021D036BE8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3AECF52C-EBEA-4C0B-A7D5-DEA7275673B5}" type="sibTrans" cxnId="{8330ECE8-717F-47B2-8B24-BB021D036BE8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2033FA8C-B4BC-4D12-8CCA-83B47F22FA2C}">
      <dgm:prSet phldrT="[Text]" custT="1"/>
      <dgm:spPr>
        <a:solidFill>
          <a:srgbClr val="FFFFFF">
            <a:alpha val="85098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2400" i="0" dirty="0" smtClean="0">
              <a:ln/>
              <a:solidFill>
                <a:schemeClr val="accent2"/>
              </a:solidFill>
              <a:effectLst/>
              <a:latin typeface="+mn-lt"/>
              <a:cs typeface="Arial" pitchFamily="34" charset="0"/>
            </a:rPr>
            <a:t>A</a:t>
          </a:r>
          <a:r>
            <a:rPr lang="en-US" sz="2400" i="0" dirty="0" smtClean="0">
              <a:ln/>
              <a:solidFill>
                <a:schemeClr val="tx2"/>
              </a:solidFill>
              <a:effectLst/>
              <a:latin typeface="+mn-lt"/>
              <a:cs typeface="Arial" pitchFamily="34" charset="0"/>
            </a:rPr>
            <a:t>ssess</a:t>
          </a:r>
          <a:endParaRPr lang="en-US" sz="2400" i="0" dirty="0">
            <a:ln/>
            <a:solidFill>
              <a:schemeClr val="tx2"/>
            </a:solidFill>
            <a:effectLst/>
            <a:latin typeface="+mn-lt"/>
            <a:cs typeface="Arial" pitchFamily="34" charset="0"/>
          </a:endParaRPr>
        </a:p>
      </dgm:t>
    </dgm:pt>
    <dgm:pt modelId="{2B3A4C9D-55C6-499E-87B2-949EEDBE0B1F}" type="sibTrans" cxnId="{B0DF08E2-077B-4261-8A3A-151C34CE66A2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0AFC6979-337F-429C-8D89-77DB7AA7E979}" type="parTrans" cxnId="{B0DF08E2-077B-4261-8A3A-151C34CE66A2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50752B4A-8170-4542-A6D4-84B3279F0A45}" type="pres">
      <dgm:prSet presAssocID="{AB42E196-AC83-4238-BF08-2FB29D543DF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4F4500-8572-494D-BDAC-1FBCBA7EA295}" type="pres">
      <dgm:prSet presAssocID="{EE191675-D2F0-426C-9BE8-CEEF0CB9D9BE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40C5A-82A5-4D0C-ACD5-187A1F691EC0}" type="pres">
      <dgm:prSet presAssocID="{C57669F0-6BCA-4C58-8293-EF5BC46E8286}" presName="space" presStyleCnt="0"/>
      <dgm:spPr/>
      <dgm:t>
        <a:bodyPr/>
        <a:lstStyle/>
        <a:p>
          <a:endParaRPr lang="en-US"/>
        </a:p>
      </dgm:t>
    </dgm:pt>
    <dgm:pt modelId="{6A785CCF-B60C-486E-9343-7130C213CAD9}" type="pres">
      <dgm:prSet presAssocID="{2033FA8C-B4BC-4D12-8CCA-83B47F22FA2C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2430B-6827-4558-B960-1CCCFB5B364D}" type="pres">
      <dgm:prSet presAssocID="{2B3A4C9D-55C6-499E-87B2-949EEDBE0B1F}" presName="space" presStyleCnt="0"/>
      <dgm:spPr/>
      <dgm:t>
        <a:bodyPr/>
        <a:lstStyle/>
        <a:p>
          <a:endParaRPr lang="en-US"/>
        </a:p>
      </dgm:t>
    </dgm:pt>
    <dgm:pt modelId="{715A2A82-73D6-48A0-966B-9AAC84DC3107}" type="pres">
      <dgm:prSet presAssocID="{7C62CD77-DDC2-4062-9D09-79EE4FA4DD72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5DCF92-D723-4A75-8B6D-EA6AD62720BD}" type="pres">
      <dgm:prSet presAssocID="{3775B5C4-2B19-400D-979B-85E940D7B134}" presName="space" presStyleCnt="0"/>
      <dgm:spPr/>
      <dgm:t>
        <a:bodyPr/>
        <a:lstStyle/>
        <a:p>
          <a:endParaRPr lang="en-US"/>
        </a:p>
      </dgm:t>
    </dgm:pt>
    <dgm:pt modelId="{2174D867-CDA7-4561-A755-3BD45267DC35}" type="pres">
      <dgm:prSet presAssocID="{0BC9C651-F654-49FB-B6AD-211187B29DA2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BB876E-4AA5-400B-B5F2-18436DDA86E0}" type="presOf" srcId="{EE191675-D2F0-426C-9BE8-CEEF0CB9D9BE}" destId="{6B4F4500-8572-494D-BDAC-1FBCBA7EA295}" srcOrd="0" destOrd="0" presId="urn:microsoft.com/office/officeart/2005/8/layout/venn3"/>
    <dgm:cxn modelId="{8330ECE8-717F-47B2-8B24-BB021D036BE8}" srcId="{AB42E196-AC83-4238-BF08-2FB29D543DF1}" destId="{0BC9C651-F654-49FB-B6AD-211187B29DA2}" srcOrd="3" destOrd="0" parTransId="{28C34509-4008-4150-BEBA-6DED3D10B13C}" sibTransId="{3AECF52C-EBEA-4C0B-A7D5-DEA7275673B5}"/>
    <dgm:cxn modelId="{B0DF08E2-077B-4261-8A3A-151C34CE66A2}" srcId="{AB42E196-AC83-4238-BF08-2FB29D543DF1}" destId="{2033FA8C-B4BC-4D12-8CCA-83B47F22FA2C}" srcOrd="1" destOrd="0" parTransId="{0AFC6979-337F-429C-8D89-77DB7AA7E979}" sibTransId="{2B3A4C9D-55C6-499E-87B2-949EEDBE0B1F}"/>
    <dgm:cxn modelId="{D16806F1-63B0-4982-BFA3-EFC63829E863}" type="presOf" srcId="{0BC9C651-F654-49FB-B6AD-211187B29DA2}" destId="{2174D867-CDA7-4561-A755-3BD45267DC35}" srcOrd="0" destOrd="0" presId="urn:microsoft.com/office/officeart/2005/8/layout/venn3"/>
    <dgm:cxn modelId="{99B35F3A-2CCC-4B0F-AD93-7FA77DDC2DC0}" type="presOf" srcId="{7C62CD77-DDC2-4062-9D09-79EE4FA4DD72}" destId="{715A2A82-73D6-48A0-966B-9AAC84DC3107}" srcOrd="0" destOrd="0" presId="urn:microsoft.com/office/officeart/2005/8/layout/venn3"/>
    <dgm:cxn modelId="{C526E7C5-0BC0-4B97-A126-981F2C3C2C7A}" type="presOf" srcId="{2033FA8C-B4BC-4D12-8CCA-83B47F22FA2C}" destId="{6A785CCF-B60C-486E-9343-7130C213CAD9}" srcOrd="0" destOrd="0" presId="urn:microsoft.com/office/officeart/2005/8/layout/venn3"/>
    <dgm:cxn modelId="{14D4D7EB-28AD-47C5-B317-AE2C38C80064}" type="presOf" srcId="{AB42E196-AC83-4238-BF08-2FB29D543DF1}" destId="{50752B4A-8170-4542-A6D4-84B3279F0A45}" srcOrd="0" destOrd="0" presId="urn:microsoft.com/office/officeart/2005/8/layout/venn3"/>
    <dgm:cxn modelId="{891E4149-BC1E-40A7-BE98-605F98C97F73}" srcId="{AB42E196-AC83-4238-BF08-2FB29D543DF1}" destId="{7C62CD77-DDC2-4062-9D09-79EE4FA4DD72}" srcOrd="2" destOrd="0" parTransId="{F88816E0-781F-41E2-8515-26562B63C4DE}" sibTransId="{3775B5C4-2B19-400D-979B-85E940D7B134}"/>
    <dgm:cxn modelId="{8C3B0C4A-A443-4B3C-B541-862165D3161B}" srcId="{AB42E196-AC83-4238-BF08-2FB29D543DF1}" destId="{EE191675-D2F0-426C-9BE8-CEEF0CB9D9BE}" srcOrd="0" destOrd="0" parTransId="{835FDDA1-A4A1-4AAD-BFC4-0AF7FB2002BC}" sibTransId="{C57669F0-6BCA-4C58-8293-EF5BC46E8286}"/>
    <dgm:cxn modelId="{7E7B3B32-70C9-4359-A794-BC88C36CEAEC}" type="presParOf" srcId="{50752B4A-8170-4542-A6D4-84B3279F0A45}" destId="{6B4F4500-8572-494D-BDAC-1FBCBA7EA295}" srcOrd="0" destOrd="0" presId="urn:microsoft.com/office/officeart/2005/8/layout/venn3"/>
    <dgm:cxn modelId="{C9E0F63A-74CC-4371-B346-124025AA4DF3}" type="presParOf" srcId="{50752B4A-8170-4542-A6D4-84B3279F0A45}" destId="{92540C5A-82A5-4D0C-ACD5-187A1F691EC0}" srcOrd="1" destOrd="0" presId="urn:microsoft.com/office/officeart/2005/8/layout/venn3"/>
    <dgm:cxn modelId="{FEE4DB86-B5A4-493E-9B4C-3CBAE90DCE12}" type="presParOf" srcId="{50752B4A-8170-4542-A6D4-84B3279F0A45}" destId="{6A785CCF-B60C-486E-9343-7130C213CAD9}" srcOrd="2" destOrd="0" presId="urn:microsoft.com/office/officeart/2005/8/layout/venn3"/>
    <dgm:cxn modelId="{EB3B8564-032B-46F7-A3F4-F68A61B837F1}" type="presParOf" srcId="{50752B4A-8170-4542-A6D4-84B3279F0A45}" destId="{86A2430B-6827-4558-B960-1CCCFB5B364D}" srcOrd="3" destOrd="0" presId="urn:microsoft.com/office/officeart/2005/8/layout/venn3"/>
    <dgm:cxn modelId="{D96841F4-49C9-4061-B290-9CF655948328}" type="presParOf" srcId="{50752B4A-8170-4542-A6D4-84B3279F0A45}" destId="{715A2A82-73D6-48A0-966B-9AAC84DC3107}" srcOrd="4" destOrd="0" presId="urn:microsoft.com/office/officeart/2005/8/layout/venn3"/>
    <dgm:cxn modelId="{52C01301-4A76-48B7-955D-51D18ED5F75B}" type="presParOf" srcId="{50752B4A-8170-4542-A6D4-84B3279F0A45}" destId="{955DCF92-D723-4A75-8B6D-EA6AD62720BD}" srcOrd="5" destOrd="0" presId="urn:microsoft.com/office/officeart/2005/8/layout/venn3"/>
    <dgm:cxn modelId="{6221FE35-05EA-4050-8450-A43E7727787C}" type="presParOf" srcId="{50752B4A-8170-4542-A6D4-84B3279F0A45}" destId="{2174D867-CDA7-4561-A755-3BD45267DC3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184D8E-7CB8-4895-804B-D954F51D6E42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913EEE-91B2-48C7-A9C2-D1AD23CDCF2F}">
      <dgm:prSet phldrT="[Text]" custT="1"/>
      <dgm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r>
            <a:rPr lang="en-US" sz="2800" b="0" i="0" dirty="0" smtClean="0">
              <a:latin typeface="+mn-lt"/>
              <a:cs typeface="Arial" pitchFamily="34" charset="0"/>
            </a:rPr>
            <a:t>Assumptions</a:t>
          </a:r>
          <a:endParaRPr lang="en-US" sz="2800" b="0" i="0" dirty="0">
            <a:latin typeface="+mn-lt"/>
            <a:cs typeface="Arial" pitchFamily="34" charset="0"/>
          </a:endParaRPr>
        </a:p>
      </dgm:t>
    </dgm:pt>
    <dgm:pt modelId="{EE15C1CD-31D7-4C2F-A300-7F498FFF5628}" type="parTrans" cxnId="{BA9545A4-5F0F-46F6-A25F-E5B56F6E26FB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BFB5618D-19E5-4BF2-9733-CDFB87A0022F}" type="sibTrans" cxnId="{BA9545A4-5F0F-46F6-A25F-E5B56F6E26FB}">
      <dgm:prSet/>
      <dgm:spPr>
        <a:solidFill>
          <a:schemeClr val="accent6"/>
        </a:solidFill>
        <a:ln>
          <a:solidFill>
            <a:schemeClr val="accent2"/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31478E76-1DE7-445F-BE99-8569F43AB269}">
      <dgm:prSet phldrT="[Text]" custT="1"/>
      <dgm:spPr>
        <a:ln>
          <a:solidFill>
            <a:schemeClr val="accent6"/>
          </a:solidFill>
        </a:ln>
      </dgm:spPr>
      <dgm:t>
        <a:bodyPr/>
        <a:lstStyle/>
        <a:p>
          <a:pPr marL="228600" indent="-228600"/>
          <a:r>
            <a:rPr lang="en-US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Overarching</a:t>
          </a:r>
          <a:endParaRPr lang="en-US" sz="20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0377F1A1-DD51-43DE-86DD-D1D181966039}" type="parTrans" cxnId="{5BBD7597-088F-42F9-912B-7C1402B732FC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8ACE8584-7DEB-4C90-9254-CF53E04AF4BC}" type="sibTrans" cxnId="{5BBD7597-088F-42F9-912B-7C1402B732FC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8002DD32-0A8A-4ACD-ACC4-04151EE2779F}">
      <dgm:prSet phldrT="[Text]" custT="1"/>
      <dgm:spPr>
        <a:ln>
          <a:solidFill>
            <a:schemeClr val="accent6"/>
          </a:solidFill>
        </a:ln>
      </dgm:spPr>
      <dgm:t>
        <a:bodyPr/>
        <a:lstStyle/>
        <a:p>
          <a:pPr marL="228600" indent="-228600"/>
          <a:r>
            <a:rPr lang="en-US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Related to drivers</a:t>
          </a:r>
          <a:endParaRPr lang="en-US" sz="20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A3FED8F0-9380-4B2C-900B-A4060A128CBC}" type="parTrans" cxnId="{284D63A4-0344-4B33-8BB1-26A7B8349396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F7DF5D1-EA04-4CC3-8EF0-3A3D6E4AC1CD}" type="sibTrans" cxnId="{284D63A4-0344-4B33-8BB1-26A7B8349396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455F54D7-A283-4617-8D0A-F2503D61028D}">
      <dgm:prSet phldrT="[Text]" custT="1"/>
      <dgm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r>
            <a:rPr lang="en-US" sz="2800" b="0" i="0" dirty="0" smtClean="0">
              <a:latin typeface="+mn-lt"/>
              <a:cs typeface="Arial" pitchFamily="34" charset="0"/>
            </a:rPr>
            <a:t>Financial Model</a:t>
          </a:r>
          <a:endParaRPr lang="en-US" sz="2800" b="0" i="0" dirty="0">
            <a:latin typeface="+mn-lt"/>
            <a:cs typeface="Arial" pitchFamily="34" charset="0"/>
          </a:endParaRPr>
        </a:p>
      </dgm:t>
    </dgm:pt>
    <dgm:pt modelId="{21F414BB-1833-47E9-AE71-798CE64A94A4}" type="parTrans" cxnId="{251C57E8-0505-4B36-9801-4B2F942EFD3A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33CEBFB8-EAA1-4AB3-81EC-EA34CE5EB665}" type="sibTrans" cxnId="{251C57E8-0505-4B36-9801-4B2F942EFD3A}">
      <dgm:prSet/>
      <dgm:spPr>
        <a:solidFill>
          <a:schemeClr val="accent6"/>
        </a:solidFill>
        <a:ln>
          <a:solidFill>
            <a:schemeClr val="accent2"/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88AA8916-A3FD-418F-8BB0-E8563C35A1D4}">
      <dgm:prSet phldrT="[Text]" custT="1"/>
      <dgm:spPr>
        <a:ln>
          <a:solidFill>
            <a:schemeClr val="accent6"/>
          </a:solidFill>
        </a:ln>
      </dgm:spPr>
      <dgm:t>
        <a:bodyPr/>
        <a:lstStyle/>
        <a:p>
          <a:pPr marL="228600" indent="-228600"/>
          <a:r>
            <a:rPr lang="en-US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Test Scenarios</a:t>
          </a:r>
          <a:endParaRPr lang="en-US" sz="20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A9F7E5AD-21CE-4B1C-BD56-8A05070D9835}" type="parTrans" cxnId="{A2303D06-06A3-47F9-956B-CC6309D1AA3E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55BCAD9-39FB-4624-898E-5A801F86FD9C}" type="sibTrans" cxnId="{A2303D06-06A3-47F9-956B-CC6309D1AA3E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1C319180-53A1-4429-BF7D-207DD4D70ED2}">
      <dgm:prSet phldrT="[Text]" custT="1"/>
      <dgm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r>
            <a:rPr lang="en-US" sz="2800" b="0" i="0" dirty="0" smtClean="0">
              <a:latin typeface="+mn-lt"/>
              <a:cs typeface="Arial" pitchFamily="34" charset="0"/>
            </a:rPr>
            <a:t>Financial Statements</a:t>
          </a:r>
          <a:endParaRPr lang="en-US" sz="2800" b="0" i="0" dirty="0">
            <a:latin typeface="+mn-lt"/>
            <a:cs typeface="Arial" pitchFamily="34" charset="0"/>
          </a:endParaRPr>
        </a:p>
      </dgm:t>
    </dgm:pt>
    <dgm:pt modelId="{B97AC139-8E8E-45F0-BC86-F4DD0090CD54}" type="parTrans" cxnId="{72A6253A-2050-49A5-B828-440BBD7D8091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0364DED5-B58C-4255-891C-0D0BAD9EA2E2}" type="sibTrans" cxnId="{72A6253A-2050-49A5-B828-440BBD7D8091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19DE88AC-B938-4DF6-82A3-0636DA9BF529}">
      <dgm:prSet phldrT="[Text]" custT="1"/>
      <dgm:spPr>
        <a:ln>
          <a:solidFill>
            <a:schemeClr val="accent6"/>
          </a:solidFill>
        </a:ln>
      </dgm:spPr>
      <dgm:t>
        <a:bodyPr/>
        <a:lstStyle/>
        <a:p>
          <a:pPr marL="228600" indent="-228600"/>
          <a:r>
            <a:rPr lang="en-US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Budget</a:t>
          </a:r>
          <a:endParaRPr lang="en-US" sz="20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6536549A-AE27-4842-9BC1-9DEC16957405}" type="parTrans" cxnId="{40404CE5-63ED-43E1-87E0-C7D261E29A4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F8E97C15-EB8E-4468-8538-CF6710EB4E25}" type="sibTrans" cxnId="{40404CE5-63ED-43E1-87E0-C7D261E29A4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69D7B8DF-EDB4-4CFF-8277-6F281C9DCBD5}">
      <dgm:prSet phldrT="[Text]" custT="1"/>
      <dgm:spPr>
        <a:ln>
          <a:solidFill>
            <a:schemeClr val="accent6"/>
          </a:solidFill>
        </a:ln>
      </dgm:spPr>
      <dgm:t>
        <a:bodyPr/>
        <a:lstStyle/>
        <a:p>
          <a:pPr marL="228600" indent="-228600"/>
          <a:r>
            <a:rPr lang="en-US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Cash Flows</a:t>
          </a:r>
          <a:endParaRPr lang="en-US" sz="20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B840B11F-38F2-4FB5-9454-E8B56171CC0C}" type="parTrans" cxnId="{21D2F392-4F16-43C7-9A3F-B85F27FE73D0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40EA376D-C2FE-4BE4-9D53-84A28E9462D2}" type="sibTrans" cxnId="{21D2F392-4F16-43C7-9A3F-B85F27FE73D0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EEB42605-69F9-4397-879F-8625F7BD915F}">
      <dgm:prSet phldrT="[Text]" custT="1"/>
      <dgm:spPr>
        <a:ln>
          <a:solidFill>
            <a:schemeClr val="accent6"/>
          </a:solidFill>
        </a:ln>
      </dgm:spPr>
      <dgm:t>
        <a:bodyPr/>
        <a:lstStyle/>
        <a:p>
          <a:pPr marL="228600" indent="-228600"/>
          <a:r>
            <a:rPr lang="en-US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Finalize choices</a:t>
          </a:r>
          <a:endParaRPr lang="en-US" sz="20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159BA863-DD7A-44BE-947E-40B9F8BDCB45}" type="parTrans" cxnId="{AB7ED959-3A3A-4261-ACB5-676FF304FA3C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E37619E8-EC9E-4DC0-8E3A-C45CD502F2F6}" type="sibTrans" cxnId="{AB7ED959-3A3A-4261-ACB5-676FF304FA3C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A95D64C2-4802-4E5E-97BC-3BB13CECE4F7}">
      <dgm:prSet phldrT="[Text]" custT="1"/>
      <dgm:spPr>
        <a:ln>
          <a:solidFill>
            <a:schemeClr val="accent6"/>
          </a:solidFill>
        </a:ln>
      </dgm:spPr>
      <dgm:t>
        <a:bodyPr/>
        <a:lstStyle/>
        <a:p>
          <a:pPr marL="228600" indent="-228600"/>
          <a:r>
            <a:rPr lang="en-US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Balance Sheet</a:t>
          </a:r>
          <a:endParaRPr lang="en-US" sz="20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504066A2-E578-4B9E-BE9F-FDCD9BDA9EF6}" type="parTrans" cxnId="{E2043ADA-9100-4620-A9D4-5DE366B2D9E1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DD7E582A-4170-4CFB-A4DD-F880CC50BD9B}" type="sibTrans" cxnId="{E2043ADA-9100-4620-A9D4-5DE366B2D9E1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ADDADDFD-F4D6-4E9F-9453-A285495840DB}" type="pres">
      <dgm:prSet presAssocID="{88184D8E-7CB8-4895-804B-D954F51D6E4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9087CB-AF28-4808-A3D1-5CA0F28672DB}" type="pres">
      <dgm:prSet presAssocID="{88184D8E-7CB8-4895-804B-D954F51D6E42}" presName="tSp" presStyleCnt="0"/>
      <dgm:spPr/>
    </dgm:pt>
    <dgm:pt modelId="{8077BE25-C030-4B52-BE62-15BAB37C51BE}" type="pres">
      <dgm:prSet presAssocID="{88184D8E-7CB8-4895-804B-D954F51D6E42}" presName="bSp" presStyleCnt="0"/>
      <dgm:spPr/>
    </dgm:pt>
    <dgm:pt modelId="{11E5A3C6-AF4E-41B1-93B5-AAA4BFE5C9DC}" type="pres">
      <dgm:prSet presAssocID="{88184D8E-7CB8-4895-804B-D954F51D6E42}" presName="process" presStyleCnt="0"/>
      <dgm:spPr/>
    </dgm:pt>
    <dgm:pt modelId="{0C80BB28-EA20-4171-AA54-AFA92BBC6F6D}" type="pres">
      <dgm:prSet presAssocID="{2E913EEE-91B2-48C7-A9C2-D1AD23CDCF2F}" presName="composite1" presStyleCnt="0"/>
      <dgm:spPr/>
    </dgm:pt>
    <dgm:pt modelId="{A375B665-A40A-4678-BC34-0267C2665953}" type="pres">
      <dgm:prSet presAssocID="{2E913EEE-91B2-48C7-A9C2-D1AD23CDCF2F}" presName="dummyNode1" presStyleLbl="node1" presStyleIdx="0" presStyleCnt="3"/>
      <dgm:spPr/>
    </dgm:pt>
    <dgm:pt modelId="{00326BF7-D229-4D9B-8FD1-B29D1749A106}" type="pres">
      <dgm:prSet presAssocID="{2E913EEE-91B2-48C7-A9C2-D1AD23CDCF2F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0F3D1F-3E1E-488A-9887-C776FA42E667}" type="pres">
      <dgm:prSet presAssocID="{2E913EEE-91B2-48C7-A9C2-D1AD23CDCF2F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B1E739-1F21-4B2F-A876-C8C20AC431BD}" type="pres">
      <dgm:prSet presAssocID="{2E913EEE-91B2-48C7-A9C2-D1AD23CDCF2F}" presName="parentNode1" presStyleLbl="node1" presStyleIdx="0" presStyleCnt="3" custScaleX="12304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021CCA-19A4-42AD-8E45-6C0722C4C66D}" type="pres">
      <dgm:prSet presAssocID="{2E913EEE-91B2-48C7-A9C2-D1AD23CDCF2F}" presName="connSite1" presStyleCnt="0"/>
      <dgm:spPr/>
    </dgm:pt>
    <dgm:pt modelId="{606384EE-6D4D-4927-B2F6-9986515FF703}" type="pres">
      <dgm:prSet presAssocID="{BFB5618D-19E5-4BF2-9733-CDFB87A0022F}" presName="Name9" presStyleLbl="sibTrans2D1" presStyleIdx="0" presStyleCnt="2" custLinFactNeighborY="-11622"/>
      <dgm:spPr/>
      <dgm:t>
        <a:bodyPr/>
        <a:lstStyle/>
        <a:p>
          <a:endParaRPr lang="en-US"/>
        </a:p>
      </dgm:t>
    </dgm:pt>
    <dgm:pt modelId="{F12EE4CB-B5A8-485E-A771-767B3B651661}" type="pres">
      <dgm:prSet presAssocID="{455F54D7-A283-4617-8D0A-F2503D61028D}" presName="composite2" presStyleCnt="0"/>
      <dgm:spPr/>
    </dgm:pt>
    <dgm:pt modelId="{31349F79-BA78-4527-A086-BC61D6ABA7CC}" type="pres">
      <dgm:prSet presAssocID="{455F54D7-A283-4617-8D0A-F2503D61028D}" presName="dummyNode2" presStyleLbl="node1" presStyleIdx="0" presStyleCnt="3"/>
      <dgm:spPr/>
    </dgm:pt>
    <dgm:pt modelId="{3ED850EB-63B0-4A1A-96CD-6391F771D05C}" type="pres">
      <dgm:prSet presAssocID="{455F54D7-A283-4617-8D0A-F2503D61028D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CCC1D-2440-4887-A521-3E71FBA68A14}" type="pres">
      <dgm:prSet presAssocID="{455F54D7-A283-4617-8D0A-F2503D61028D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9690B-1653-4FA6-8963-6CB96E3B8384}" type="pres">
      <dgm:prSet presAssocID="{455F54D7-A283-4617-8D0A-F2503D61028D}" presName="parentNode2" presStyleLbl="node1" presStyleIdx="1" presStyleCnt="3" custScaleY="143620" custLinFactNeighborY="-396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EEA31-7AD4-4CEF-AF95-4422CD161048}" type="pres">
      <dgm:prSet presAssocID="{455F54D7-A283-4617-8D0A-F2503D61028D}" presName="connSite2" presStyleCnt="0"/>
      <dgm:spPr/>
    </dgm:pt>
    <dgm:pt modelId="{44090972-0515-4DA9-BCC6-549E1A7D9E49}" type="pres">
      <dgm:prSet presAssocID="{33CEBFB8-EAA1-4AB3-81EC-EA34CE5EB665}" presName="Name18" presStyleLbl="sibTrans2D1" presStyleIdx="1" presStyleCnt="2" custAng="0" custLinFactNeighborY="12577"/>
      <dgm:spPr/>
      <dgm:t>
        <a:bodyPr/>
        <a:lstStyle/>
        <a:p>
          <a:endParaRPr lang="en-US"/>
        </a:p>
      </dgm:t>
    </dgm:pt>
    <dgm:pt modelId="{22C8BBB2-45A9-4C20-8C37-C140CEFCF3E2}" type="pres">
      <dgm:prSet presAssocID="{1C319180-53A1-4429-BF7D-207DD4D70ED2}" presName="composite1" presStyleCnt="0"/>
      <dgm:spPr/>
    </dgm:pt>
    <dgm:pt modelId="{B9C8BE2B-49B8-45AC-B23B-9CD5A3F0D98C}" type="pres">
      <dgm:prSet presAssocID="{1C319180-53A1-4429-BF7D-207DD4D70ED2}" presName="dummyNode1" presStyleLbl="node1" presStyleIdx="1" presStyleCnt="3"/>
      <dgm:spPr/>
    </dgm:pt>
    <dgm:pt modelId="{CA2D340C-44EC-4026-81FF-B26045F29543}" type="pres">
      <dgm:prSet presAssocID="{1C319180-53A1-4429-BF7D-207DD4D70ED2}" presName="childNode1" presStyleLbl="bgAcc1" presStyleIdx="2" presStyleCnt="3" custScaleX="115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652F29-2F06-4711-9448-4781F34E0FB2}" type="pres">
      <dgm:prSet presAssocID="{1C319180-53A1-4429-BF7D-207DD4D70ED2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BF9480-F35D-4644-8318-A4EEA29C95D6}" type="pres">
      <dgm:prSet presAssocID="{1C319180-53A1-4429-BF7D-207DD4D70ED2}" presName="parentNode1" presStyleLbl="node1" presStyleIdx="2" presStyleCnt="3" custScaleX="118445" custScaleY="14850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E215E-4616-42E1-BFA2-B159729AE5A2}" type="pres">
      <dgm:prSet presAssocID="{1C319180-53A1-4429-BF7D-207DD4D70ED2}" presName="connSite1" presStyleCnt="0"/>
      <dgm:spPr/>
    </dgm:pt>
  </dgm:ptLst>
  <dgm:cxnLst>
    <dgm:cxn modelId="{62840328-2C61-4495-99C5-BA1701C385A9}" type="presOf" srcId="{88184D8E-7CB8-4895-804B-D954F51D6E42}" destId="{ADDADDFD-F4D6-4E9F-9453-A285495840DB}" srcOrd="0" destOrd="0" presId="urn:microsoft.com/office/officeart/2005/8/layout/hProcess4"/>
    <dgm:cxn modelId="{21D2F392-4F16-43C7-9A3F-B85F27FE73D0}" srcId="{1C319180-53A1-4429-BF7D-207DD4D70ED2}" destId="{69D7B8DF-EDB4-4CFF-8277-6F281C9DCBD5}" srcOrd="1" destOrd="0" parTransId="{B840B11F-38F2-4FB5-9454-E8B56171CC0C}" sibTransId="{40EA376D-C2FE-4BE4-9D53-84A28E9462D2}"/>
    <dgm:cxn modelId="{BC726D7A-C500-4C9C-984E-1D2FDBD432F4}" type="presOf" srcId="{EEB42605-69F9-4397-879F-8625F7BD915F}" destId="{3ED850EB-63B0-4A1A-96CD-6391F771D05C}" srcOrd="0" destOrd="1" presId="urn:microsoft.com/office/officeart/2005/8/layout/hProcess4"/>
    <dgm:cxn modelId="{B3009416-EB13-47EF-85C7-6E41B67E0E13}" type="presOf" srcId="{BFB5618D-19E5-4BF2-9733-CDFB87A0022F}" destId="{606384EE-6D4D-4927-B2F6-9986515FF703}" srcOrd="0" destOrd="0" presId="urn:microsoft.com/office/officeart/2005/8/layout/hProcess4"/>
    <dgm:cxn modelId="{284D63A4-0344-4B33-8BB1-26A7B8349396}" srcId="{2E913EEE-91B2-48C7-A9C2-D1AD23CDCF2F}" destId="{8002DD32-0A8A-4ACD-ACC4-04151EE2779F}" srcOrd="1" destOrd="0" parTransId="{A3FED8F0-9380-4B2C-900B-A4060A128CBC}" sibTransId="{2F7DF5D1-EA04-4CC3-8EF0-3A3D6E4AC1CD}"/>
    <dgm:cxn modelId="{40404CE5-63ED-43E1-87E0-C7D261E29A42}" srcId="{1C319180-53A1-4429-BF7D-207DD4D70ED2}" destId="{19DE88AC-B938-4DF6-82A3-0636DA9BF529}" srcOrd="0" destOrd="0" parTransId="{6536549A-AE27-4842-9BC1-9DEC16957405}" sibTransId="{F8E97C15-EB8E-4468-8538-CF6710EB4E25}"/>
    <dgm:cxn modelId="{C2A4968E-083D-496D-BC62-BCD080FC3657}" type="presOf" srcId="{88AA8916-A3FD-418F-8BB0-E8563C35A1D4}" destId="{BDECCC1D-2440-4887-A521-3E71FBA68A14}" srcOrd="1" destOrd="0" presId="urn:microsoft.com/office/officeart/2005/8/layout/hProcess4"/>
    <dgm:cxn modelId="{8483360F-5635-4B13-B46C-5EFD62FBC712}" type="presOf" srcId="{31478E76-1DE7-445F-BE99-8569F43AB269}" destId="{00326BF7-D229-4D9B-8FD1-B29D1749A106}" srcOrd="0" destOrd="0" presId="urn:microsoft.com/office/officeart/2005/8/layout/hProcess4"/>
    <dgm:cxn modelId="{5BBD7597-088F-42F9-912B-7C1402B732FC}" srcId="{2E913EEE-91B2-48C7-A9C2-D1AD23CDCF2F}" destId="{31478E76-1DE7-445F-BE99-8569F43AB269}" srcOrd="0" destOrd="0" parTransId="{0377F1A1-DD51-43DE-86DD-D1D181966039}" sibTransId="{8ACE8584-7DEB-4C90-9254-CF53E04AF4BC}"/>
    <dgm:cxn modelId="{BA9545A4-5F0F-46F6-A25F-E5B56F6E26FB}" srcId="{88184D8E-7CB8-4895-804B-D954F51D6E42}" destId="{2E913EEE-91B2-48C7-A9C2-D1AD23CDCF2F}" srcOrd="0" destOrd="0" parTransId="{EE15C1CD-31D7-4C2F-A300-7F498FFF5628}" sibTransId="{BFB5618D-19E5-4BF2-9733-CDFB87A0022F}"/>
    <dgm:cxn modelId="{251C57E8-0505-4B36-9801-4B2F942EFD3A}" srcId="{88184D8E-7CB8-4895-804B-D954F51D6E42}" destId="{455F54D7-A283-4617-8D0A-F2503D61028D}" srcOrd="1" destOrd="0" parTransId="{21F414BB-1833-47E9-AE71-798CE64A94A4}" sibTransId="{33CEBFB8-EAA1-4AB3-81EC-EA34CE5EB665}"/>
    <dgm:cxn modelId="{72A6253A-2050-49A5-B828-440BBD7D8091}" srcId="{88184D8E-7CB8-4895-804B-D954F51D6E42}" destId="{1C319180-53A1-4429-BF7D-207DD4D70ED2}" srcOrd="2" destOrd="0" parTransId="{B97AC139-8E8E-45F0-BC86-F4DD0090CD54}" sibTransId="{0364DED5-B58C-4255-891C-0D0BAD9EA2E2}"/>
    <dgm:cxn modelId="{A2303D06-06A3-47F9-956B-CC6309D1AA3E}" srcId="{455F54D7-A283-4617-8D0A-F2503D61028D}" destId="{88AA8916-A3FD-418F-8BB0-E8563C35A1D4}" srcOrd="0" destOrd="0" parTransId="{A9F7E5AD-21CE-4B1C-BD56-8A05070D9835}" sibTransId="{255BCAD9-39FB-4624-898E-5A801F86FD9C}"/>
    <dgm:cxn modelId="{C39FDE4E-219B-48ED-8BBB-DC8F19226EAD}" type="presOf" srcId="{69D7B8DF-EDB4-4CFF-8277-6F281C9DCBD5}" destId="{CA2D340C-44EC-4026-81FF-B26045F29543}" srcOrd="0" destOrd="1" presId="urn:microsoft.com/office/officeart/2005/8/layout/hProcess4"/>
    <dgm:cxn modelId="{15091AE9-A8CD-44FB-8B68-4353FBE55ECF}" type="presOf" srcId="{EEB42605-69F9-4397-879F-8625F7BD915F}" destId="{BDECCC1D-2440-4887-A521-3E71FBA68A14}" srcOrd="1" destOrd="1" presId="urn:microsoft.com/office/officeart/2005/8/layout/hProcess4"/>
    <dgm:cxn modelId="{19159D12-5416-4128-B4D9-A1ACAB493EBF}" type="presOf" srcId="{19DE88AC-B938-4DF6-82A3-0636DA9BF529}" destId="{0A652F29-2F06-4711-9448-4781F34E0FB2}" srcOrd="1" destOrd="0" presId="urn:microsoft.com/office/officeart/2005/8/layout/hProcess4"/>
    <dgm:cxn modelId="{3EFB19A3-A90D-46D3-A2A7-E0D5BC455DE0}" type="presOf" srcId="{88AA8916-A3FD-418F-8BB0-E8563C35A1D4}" destId="{3ED850EB-63B0-4A1A-96CD-6391F771D05C}" srcOrd="0" destOrd="0" presId="urn:microsoft.com/office/officeart/2005/8/layout/hProcess4"/>
    <dgm:cxn modelId="{AB7ED959-3A3A-4261-ACB5-676FF304FA3C}" srcId="{455F54D7-A283-4617-8D0A-F2503D61028D}" destId="{EEB42605-69F9-4397-879F-8625F7BD915F}" srcOrd="1" destOrd="0" parTransId="{159BA863-DD7A-44BE-947E-40B9F8BDCB45}" sibTransId="{E37619E8-EC9E-4DC0-8E3A-C45CD502F2F6}"/>
    <dgm:cxn modelId="{4F68E593-7A6A-498A-A885-33CE5F97A7AC}" type="presOf" srcId="{455F54D7-A283-4617-8D0A-F2503D61028D}" destId="{A619690B-1653-4FA6-8963-6CB96E3B8384}" srcOrd="0" destOrd="0" presId="urn:microsoft.com/office/officeart/2005/8/layout/hProcess4"/>
    <dgm:cxn modelId="{84D72C09-3DAB-4B4E-8EA9-25776D604FD0}" type="presOf" srcId="{33CEBFB8-EAA1-4AB3-81EC-EA34CE5EB665}" destId="{44090972-0515-4DA9-BCC6-549E1A7D9E49}" srcOrd="0" destOrd="0" presId="urn:microsoft.com/office/officeart/2005/8/layout/hProcess4"/>
    <dgm:cxn modelId="{DF3E995A-3E39-4125-B3E1-2C5599717D48}" type="presOf" srcId="{A95D64C2-4802-4E5E-97BC-3BB13CECE4F7}" destId="{0A652F29-2F06-4711-9448-4781F34E0FB2}" srcOrd="1" destOrd="2" presId="urn:microsoft.com/office/officeart/2005/8/layout/hProcess4"/>
    <dgm:cxn modelId="{B64E2F14-5CC0-4405-B8D1-30ED1A75035F}" type="presOf" srcId="{1C319180-53A1-4429-BF7D-207DD4D70ED2}" destId="{F3BF9480-F35D-4644-8318-A4EEA29C95D6}" srcOrd="0" destOrd="0" presId="urn:microsoft.com/office/officeart/2005/8/layout/hProcess4"/>
    <dgm:cxn modelId="{7A51AEE8-5875-453F-B564-6941F7F39365}" type="presOf" srcId="{19DE88AC-B938-4DF6-82A3-0636DA9BF529}" destId="{CA2D340C-44EC-4026-81FF-B26045F29543}" srcOrd="0" destOrd="0" presId="urn:microsoft.com/office/officeart/2005/8/layout/hProcess4"/>
    <dgm:cxn modelId="{7C2F2A90-0781-4B3B-906B-90AF6653F65D}" type="presOf" srcId="{8002DD32-0A8A-4ACD-ACC4-04151EE2779F}" destId="{00326BF7-D229-4D9B-8FD1-B29D1749A106}" srcOrd="0" destOrd="1" presId="urn:microsoft.com/office/officeart/2005/8/layout/hProcess4"/>
    <dgm:cxn modelId="{F9E99985-D7AB-4AF3-A8F2-D057712342C4}" type="presOf" srcId="{8002DD32-0A8A-4ACD-ACC4-04151EE2779F}" destId="{B20F3D1F-3E1E-488A-9887-C776FA42E667}" srcOrd="1" destOrd="1" presId="urn:microsoft.com/office/officeart/2005/8/layout/hProcess4"/>
    <dgm:cxn modelId="{1D537CB1-7ED2-4F8D-AE36-BDE4FFEDAACA}" type="presOf" srcId="{31478E76-1DE7-445F-BE99-8569F43AB269}" destId="{B20F3D1F-3E1E-488A-9887-C776FA42E667}" srcOrd="1" destOrd="0" presId="urn:microsoft.com/office/officeart/2005/8/layout/hProcess4"/>
    <dgm:cxn modelId="{0C217F7A-FE89-43A2-9C39-9E0CB69D7FB1}" type="presOf" srcId="{A95D64C2-4802-4E5E-97BC-3BB13CECE4F7}" destId="{CA2D340C-44EC-4026-81FF-B26045F29543}" srcOrd="0" destOrd="2" presId="urn:microsoft.com/office/officeart/2005/8/layout/hProcess4"/>
    <dgm:cxn modelId="{09F62A78-7A35-47A8-BA9D-9D945C481D50}" type="presOf" srcId="{69D7B8DF-EDB4-4CFF-8277-6F281C9DCBD5}" destId="{0A652F29-2F06-4711-9448-4781F34E0FB2}" srcOrd="1" destOrd="1" presId="urn:microsoft.com/office/officeart/2005/8/layout/hProcess4"/>
    <dgm:cxn modelId="{E840812C-83CF-459E-8E60-9E25A7E427C3}" type="presOf" srcId="{2E913EEE-91B2-48C7-A9C2-D1AD23CDCF2F}" destId="{42B1E739-1F21-4B2F-A876-C8C20AC431BD}" srcOrd="0" destOrd="0" presId="urn:microsoft.com/office/officeart/2005/8/layout/hProcess4"/>
    <dgm:cxn modelId="{E2043ADA-9100-4620-A9D4-5DE366B2D9E1}" srcId="{1C319180-53A1-4429-BF7D-207DD4D70ED2}" destId="{A95D64C2-4802-4E5E-97BC-3BB13CECE4F7}" srcOrd="2" destOrd="0" parTransId="{504066A2-E578-4B9E-BE9F-FDCD9BDA9EF6}" sibTransId="{DD7E582A-4170-4CFB-A4DD-F880CC50BD9B}"/>
    <dgm:cxn modelId="{114DC539-BA72-456F-963B-35C99E24F295}" type="presParOf" srcId="{ADDADDFD-F4D6-4E9F-9453-A285495840DB}" destId="{069087CB-AF28-4808-A3D1-5CA0F28672DB}" srcOrd="0" destOrd="0" presId="urn:microsoft.com/office/officeart/2005/8/layout/hProcess4"/>
    <dgm:cxn modelId="{6C5088B9-CE5D-4018-8F30-EC32B7CBFADD}" type="presParOf" srcId="{ADDADDFD-F4D6-4E9F-9453-A285495840DB}" destId="{8077BE25-C030-4B52-BE62-15BAB37C51BE}" srcOrd="1" destOrd="0" presId="urn:microsoft.com/office/officeart/2005/8/layout/hProcess4"/>
    <dgm:cxn modelId="{6F064270-EEF9-4BA7-A91A-FCED301314D6}" type="presParOf" srcId="{ADDADDFD-F4D6-4E9F-9453-A285495840DB}" destId="{11E5A3C6-AF4E-41B1-93B5-AAA4BFE5C9DC}" srcOrd="2" destOrd="0" presId="urn:microsoft.com/office/officeart/2005/8/layout/hProcess4"/>
    <dgm:cxn modelId="{B174CCAD-A06A-42DA-9434-F9EA2483D431}" type="presParOf" srcId="{11E5A3C6-AF4E-41B1-93B5-AAA4BFE5C9DC}" destId="{0C80BB28-EA20-4171-AA54-AFA92BBC6F6D}" srcOrd="0" destOrd="0" presId="urn:microsoft.com/office/officeart/2005/8/layout/hProcess4"/>
    <dgm:cxn modelId="{EED54FD4-98C8-488F-8460-904343927686}" type="presParOf" srcId="{0C80BB28-EA20-4171-AA54-AFA92BBC6F6D}" destId="{A375B665-A40A-4678-BC34-0267C2665953}" srcOrd="0" destOrd="0" presId="urn:microsoft.com/office/officeart/2005/8/layout/hProcess4"/>
    <dgm:cxn modelId="{738536B9-9FCA-44C1-8456-675429FAB65B}" type="presParOf" srcId="{0C80BB28-EA20-4171-AA54-AFA92BBC6F6D}" destId="{00326BF7-D229-4D9B-8FD1-B29D1749A106}" srcOrd="1" destOrd="0" presId="urn:microsoft.com/office/officeart/2005/8/layout/hProcess4"/>
    <dgm:cxn modelId="{6D91D4FA-1768-40EF-8FB1-E6C64A7E1060}" type="presParOf" srcId="{0C80BB28-EA20-4171-AA54-AFA92BBC6F6D}" destId="{B20F3D1F-3E1E-488A-9887-C776FA42E667}" srcOrd="2" destOrd="0" presId="urn:microsoft.com/office/officeart/2005/8/layout/hProcess4"/>
    <dgm:cxn modelId="{6AC77DFC-DDA8-482F-B807-DBB29C6BF542}" type="presParOf" srcId="{0C80BB28-EA20-4171-AA54-AFA92BBC6F6D}" destId="{42B1E739-1F21-4B2F-A876-C8C20AC431BD}" srcOrd="3" destOrd="0" presId="urn:microsoft.com/office/officeart/2005/8/layout/hProcess4"/>
    <dgm:cxn modelId="{49E6525F-4CE0-4D93-86C1-0542AFC7F94F}" type="presParOf" srcId="{0C80BB28-EA20-4171-AA54-AFA92BBC6F6D}" destId="{1B021CCA-19A4-42AD-8E45-6C0722C4C66D}" srcOrd="4" destOrd="0" presId="urn:microsoft.com/office/officeart/2005/8/layout/hProcess4"/>
    <dgm:cxn modelId="{AA174A6B-4A3B-4E19-BA7A-BA3BA8772B1A}" type="presParOf" srcId="{11E5A3C6-AF4E-41B1-93B5-AAA4BFE5C9DC}" destId="{606384EE-6D4D-4927-B2F6-9986515FF703}" srcOrd="1" destOrd="0" presId="urn:microsoft.com/office/officeart/2005/8/layout/hProcess4"/>
    <dgm:cxn modelId="{6504662C-7C8B-43EB-8A12-B492091C6D32}" type="presParOf" srcId="{11E5A3C6-AF4E-41B1-93B5-AAA4BFE5C9DC}" destId="{F12EE4CB-B5A8-485E-A771-767B3B651661}" srcOrd="2" destOrd="0" presId="urn:microsoft.com/office/officeart/2005/8/layout/hProcess4"/>
    <dgm:cxn modelId="{260F4C6D-E7CD-4E56-82BA-F4C0D2D74A43}" type="presParOf" srcId="{F12EE4CB-B5A8-485E-A771-767B3B651661}" destId="{31349F79-BA78-4527-A086-BC61D6ABA7CC}" srcOrd="0" destOrd="0" presId="urn:microsoft.com/office/officeart/2005/8/layout/hProcess4"/>
    <dgm:cxn modelId="{AA8C4B10-2D67-41CF-A00B-442087537F35}" type="presParOf" srcId="{F12EE4CB-B5A8-485E-A771-767B3B651661}" destId="{3ED850EB-63B0-4A1A-96CD-6391F771D05C}" srcOrd="1" destOrd="0" presId="urn:microsoft.com/office/officeart/2005/8/layout/hProcess4"/>
    <dgm:cxn modelId="{BB4EBE20-CD65-437C-BBAC-5FFA9CB27179}" type="presParOf" srcId="{F12EE4CB-B5A8-485E-A771-767B3B651661}" destId="{BDECCC1D-2440-4887-A521-3E71FBA68A14}" srcOrd="2" destOrd="0" presId="urn:microsoft.com/office/officeart/2005/8/layout/hProcess4"/>
    <dgm:cxn modelId="{A6990B04-CA3C-4BC4-B721-C6EEC17FD8F9}" type="presParOf" srcId="{F12EE4CB-B5A8-485E-A771-767B3B651661}" destId="{A619690B-1653-4FA6-8963-6CB96E3B8384}" srcOrd="3" destOrd="0" presId="urn:microsoft.com/office/officeart/2005/8/layout/hProcess4"/>
    <dgm:cxn modelId="{CD5CD037-D031-4C57-9D49-CFF3FCD80E2A}" type="presParOf" srcId="{F12EE4CB-B5A8-485E-A771-767B3B651661}" destId="{6A2EEA31-7AD4-4CEF-AF95-4422CD161048}" srcOrd="4" destOrd="0" presId="urn:microsoft.com/office/officeart/2005/8/layout/hProcess4"/>
    <dgm:cxn modelId="{F64F60CB-49D3-4344-AC16-E8EF422DA5AC}" type="presParOf" srcId="{11E5A3C6-AF4E-41B1-93B5-AAA4BFE5C9DC}" destId="{44090972-0515-4DA9-BCC6-549E1A7D9E49}" srcOrd="3" destOrd="0" presId="urn:microsoft.com/office/officeart/2005/8/layout/hProcess4"/>
    <dgm:cxn modelId="{5CC16670-FE86-4686-93A4-EB464E545D23}" type="presParOf" srcId="{11E5A3C6-AF4E-41B1-93B5-AAA4BFE5C9DC}" destId="{22C8BBB2-45A9-4C20-8C37-C140CEFCF3E2}" srcOrd="4" destOrd="0" presId="urn:microsoft.com/office/officeart/2005/8/layout/hProcess4"/>
    <dgm:cxn modelId="{FEFF6FB1-1C02-4244-B1A6-210AD3719F82}" type="presParOf" srcId="{22C8BBB2-45A9-4C20-8C37-C140CEFCF3E2}" destId="{B9C8BE2B-49B8-45AC-B23B-9CD5A3F0D98C}" srcOrd="0" destOrd="0" presId="urn:microsoft.com/office/officeart/2005/8/layout/hProcess4"/>
    <dgm:cxn modelId="{35DC4DE6-DE97-41D1-9E63-84563EC8EDD9}" type="presParOf" srcId="{22C8BBB2-45A9-4C20-8C37-C140CEFCF3E2}" destId="{CA2D340C-44EC-4026-81FF-B26045F29543}" srcOrd="1" destOrd="0" presId="urn:microsoft.com/office/officeart/2005/8/layout/hProcess4"/>
    <dgm:cxn modelId="{EDB7E5F5-EACA-4C67-91F1-9FFB19EF08BF}" type="presParOf" srcId="{22C8BBB2-45A9-4C20-8C37-C140CEFCF3E2}" destId="{0A652F29-2F06-4711-9448-4781F34E0FB2}" srcOrd="2" destOrd="0" presId="urn:microsoft.com/office/officeart/2005/8/layout/hProcess4"/>
    <dgm:cxn modelId="{DFD242A2-3275-4980-8F39-B5220A790B82}" type="presParOf" srcId="{22C8BBB2-45A9-4C20-8C37-C140CEFCF3E2}" destId="{F3BF9480-F35D-4644-8318-A4EEA29C95D6}" srcOrd="3" destOrd="0" presId="urn:microsoft.com/office/officeart/2005/8/layout/hProcess4"/>
    <dgm:cxn modelId="{B4EAF7D2-A3E6-4EB3-ADC7-75B5F52852CC}" type="presParOf" srcId="{22C8BBB2-45A9-4C20-8C37-C140CEFCF3E2}" destId="{24FE215E-4616-42E1-BFA2-B159729AE5A2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42E196-AC83-4238-BF08-2FB29D543DF1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191675-D2F0-426C-9BE8-CEEF0CB9D9BE}">
      <dgm:prSet phldrT="[Text]" custT="1"/>
      <dgm:spPr>
        <a:noFill/>
        <a:ln>
          <a:solidFill>
            <a:schemeClr val="accent3"/>
          </a:solidFill>
        </a:ln>
      </dgm:spPr>
      <dgm:t>
        <a:bodyPr/>
        <a:lstStyle/>
        <a:p>
          <a:r>
            <a:rPr lang="en-US" sz="2400" b="0" i="0" dirty="0" smtClean="0">
              <a:ln/>
              <a:solidFill>
                <a:schemeClr val="accent3"/>
              </a:solidFill>
              <a:effectLst/>
              <a:latin typeface="+mn-lt"/>
              <a:cs typeface="Arial" pitchFamily="34" charset="0"/>
            </a:rPr>
            <a:t>D</a:t>
          </a:r>
          <a:r>
            <a:rPr lang="en-US" sz="2400" i="0" dirty="0" smtClean="0">
              <a:ln/>
              <a:solidFill>
                <a:schemeClr val="tx2"/>
              </a:solidFill>
              <a:effectLst/>
              <a:latin typeface="+mn-lt"/>
              <a:cs typeface="Arial" pitchFamily="34" charset="0"/>
            </a:rPr>
            <a:t>esign</a:t>
          </a:r>
          <a:endParaRPr lang="en-US" sz="2400" i="0" dirty="0">
            <a:ln/>
            <a:solidFill>
              <a:schemeClr val="tx2"/>
            </a:solidFill>
            <a:effectLst/>
            <a:latin typeface="+mn-lt"/>
            <a:cs typeface="Arial" pitchFamily="34" charset="0"/>
          </a:endParaRPr>
        </a:p>
      </dgm:t>
    </dgm:pt>
    <dgm:pt modelId="{835FDDA1-A4A1-4AAD-BFC4-0AF7FB2002BC}" type="parTrans" cxnId="{8C3B0C4A-A443-4B3C-B541-862165D3161B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C57669F0-6BCA-4C58-8293-EF5BC46E8286}" type="sibTrans" cxnId="{8C3B0C4A-A443-4B3C-B541-862165D3161B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7C62CD77-DDC2-4062-9D09-79EE4FA4DD72}">
      <dgm:prSet phldrT="[Text]" custT="1"/>
      <dgm:spPr>
        <a:solidFill>
          <a:srgbClr val="FFFFFF">
            <a:alpha val="84706"/>
          </a:srgb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2400" b="0" i="0" dirty="0" smtClean="0">
              <a:ln/>
              <a:solidFill>
                <a:schemeClr val="accent1"/>
              </a:solidFill>
              <a:effectLst/>
              <a:latin typeface="+mn-lt"/>
              <a:cs typeface="Arial" pitchFamily="34" charset="0"/>
            </a:rPr>
            <a:t>R</a:t>
          </a:r>
          <a:r>
            <a:rPr lang="en-US" sz="2400" i="0" dirty="0" smtClean="0">
              <a:ln/>
              <a:solidFill>
                <a:schemeClr val="tx2"/>
              </a:solidFill>
              <a:effectLst/>
              <a:latin typeface="+mn-lt"/>
              <a:cs typeface="Arial" pitchFamily="34" charset="0"/>
            </a:rPr>
            <a:t>esearch</a:t>
          </a:r>
          <a:endParaRPr lang="en-US" sz="2400" i="0" dirty="0">
            <a:ln/>
            <a:solidFill>
              <a:schemeClr val="tx2"/>
            </a:solidFill>
            <a:effectLst/>
            <a:latin typeface="+mn-lt"/>
            <a:cs typeface="Arial" pitchFamily="34" charset="0"/>
          </a:endParaRPr>
        </a:p>
      </dgm:t>
    </dgm:pt>
    <dgm:pt modelId="{F88816E0-781F-41E2-8515-26562B63C4DE}" type="parTrans" cxnId="{891E4149-BC1E-40A7-BE98-605F98C97F73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3775B5C4-2B19-400D-979B-85E940D7B134}" type="sibTrans" cxnId="{891E4149-BC1E-40A7-BE98-605F98C97F73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0BC9C651-F654-49FB-B6AD-211187B29DA2}">
      <dgm:prSet phldrT="[Text]" custT="1"/>
      <dgm:spPr>
        <a:solidFill>
          <a:srgbClr val="FFFFFF">
            <a:alpha val="85098"/>
          </a:srgb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sz="2400" b="0" i="0" dirty="0" smtClean="0">
              <a:solidFill>
                <a:schemeClr val="accent6">
                  <a:lumMod val="75000"/>
                </a:schemeClr>
              </a:solidFill>
              <a:latin typeface="+mn-lt"/>
              <a:cs typeface="Arial" pitchFamily="34" charset="0"/>
            </a:rPr>
            <a:t>E</a:t>
          </a:r>
          <a:r>
            <a:rPr lang="en-US" sz="2400" i="0" dirty="0" smtClean="0">
              <a:solidFill>
                <a:schemeClr val="tx2"/>
              </a:solidFill>
              <a:latin typeface="+mn-lt"/>
              <a:cs typeface="Arial" pitchFamily="34" charset="0"/>
            </a:rPr>
            <a:t>valuate</a:t>
          </a:r>
        </a:p>
        <a:p>
          <a:r>
            <a:rPr lang="en-US" sz="2400" i="0" dirty="0" smtClean="0">
              <a:latin typeface="+mn-lt"/>
              <a:cs typeface="Arial" pitchFamily="34" charset="0"/>
            </a:rPr>
            <a:t> </a:t>
          </a:r>
          <a:r>
            <a:rPr lang="en-US" sz="2400" b="0" i="0" dirty="0" smtClean="0">
              <a:solidFill>
                <a:schemeClr val="accent6">
                  <a:lumMod val="75000"/>
                </a:schemeClr>
              </a:solidFill>
              <a:latin typeface="+mn-lt"/>
              <a:cs typeface="Arial" pitchFamily="34" charset="0"/>
            </a:rPr>
            <a:t>E</a:t>
          </a:r>
          <a:r>
            <a:rPr lang="en-US" sz="2400" i="0" dirty="0" smtClean="0">
              <a:solidFill>
                <a:schemeClr val="tx2"/>
              </a:solidFill>
              <a:latin typeface="+mn-lt"/>
              <a:cs typeface="Arial" pitchFamily="34" charset="0"/>
            </a:rPr>
            <a:t>laborate</a:t>
          </a:r>
          <a:endParaRPr lang="en-US" sz="2400" i="0" dirty="0">
            <a:solidFill>
              <a:schemeClr val="tx2"/>
            </a:solidFill>
            <a:latin typeface="+mn-lt"/>
            <a:cs typeface="Arial" pitchFamily="34" charset="0"/>
          </a:endParaRPr>
        </a:p>
      </dgm:t>
    </dgm:pt>
    <dgm:pt modelId="{28C34509-4008-4150-BEBA-6DED3D10B13C}" type="parTrans" cxnId="{8330ECE8-717F-47B2-8B24-BB021D036BE8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3AECF52C-EBEA-4C0B-A7D5-DEA7275673B5}" type="sibTrans" cxnId="{8330ECE8-717F-47B2-8B24-BB021D036BE8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2033FA8C-B4BC-4D12-8CCA-83B47F22FA2C}">
      <dgm:prSet phldrT="[Text]" custT="1"/>
      <dgm:spPr>
        <a:solidFill>
          <a:srgbClr val="FFFFFF">
            <a:alpha val="85098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2400" i="0" dirty="0" smtClean="0">
              <a:ln/>
              <a:solidFill>
                <a:schemeClr val="accent2"/>
              </a:solidFill>
              <a:effectLst/>
              <a:latin typeface="+mn-lt"/>
              <a:cs typeface="Arial" pitchFamily="34" charset="0"/>
            </a:rPr>
            <a:t>A</a:t>
          </a:r>
          <a:r>
            <a:rPr lang="en-US" sz="2400" i="0" dirty="0" smtClean="0">
              <a:ln/>
              <a:solidFill>
                <a:schemeClr val="tx2"/>
              </a:solidFill>
              <a:effectLst/>
              <a:latin typeface="+mn-lt"/>
              <a:cs typeface="Arial" pitchFamily="34" charset="0"/>
            </a:rPr>
            <a:t>ssess</a:t>
          </a:r>
          <a:endParaRPr lang="en-US" sz="2400" i="0" dirty="0">
            <a:ln/>
            <a:solidFill>
              <a:schemeClr val="tx2"/>
            </a:solidFill>
            <a:effectLst/>
            <a:latin typeface="+mn-lt"/>
            <a:cs typeface="Arial" pitchFamily="34" charset="0"/>
          </a:endParaRPr>
        </a:p>
      </dgm:t>
    </dgm:pt>
    <dgm:pt modelId="{2B3A4C9D-55C6-499E-87B2-949EEDBE0B1F}" type="sibTrans" cxnId="{B0DF08E2-077B-4261-8A3A-151C34CE66A2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0AFC6979-337F-429C-8D89-77DB7AA7E979}" type="parTrans" cxnId="{B0DF08E2-077B-4261-8A3A-151C34CE66A2}">
      <dgm:prSet/>
      <dgm:spPr/>
      <dgm:t>
        <a:bodyPr/>
        <a:lstStyle/>
        <a:p>
          <a:endParaRPr lang="en-US" sz="2400" i="0">
            <a:latin typeface="+mn-lt"/>
            <a:cs typeface="Arial" pitchFamily="34" charset="0"/>
          </a:endParaRPr>
        </a:p>
      </dgm:t>
    </dgm:pt>
    <dgm:pt modelId="{50752B4A-8170-4542-A6D4-84B3279F0A45}" type="pres">
      <dgm:prSet presAssocID="{AB42E196-AC83-4238-BF08-2FB29D543DF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4F4500-8572-494D-BDAC-1FBCBA7EA295}" type="pres">
      <dgm:prSet presAssocID="{EE191675-D2F0-426C-9BE8-CEEF0CB9D9BE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40C5A-82A5-4D0C-ACD5-187A1F691EC0}" type="pres">
      <dgm:prSet presAssocID="{C57669F0-6BCA-4C58-8293-EF5BC46E8286}" presName="space" presStyleCnt="0"/>
      <dgm:spPr/>
      <dgm:t>
        <a:bodyPr/>
        <a:lstStyle/>
        <a:p>
          <a:endParaRPr lang="en-US"/>
        </a:p>
      </dgm:t>
    </dgm:pt>
    <dgm:pt modelId="{6A785CCF-B60C-486E-9343-7130C213CAD9}" type="pres">
      <dgm:prSet presAssocID="{2033FA8C-B4BC-4D12-8CCA-83B47F22FA2C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2430B-6827-4558-B960-1CCCFB5B364D}" type="pres">
      <dgm:prSet presAssocID="{2B3A4C9D-55C6-499E-87B2-949EEDBE0B1F}" presName="space" presStyleCnt="0"/>
      <dgm:spPr/>
      <dgm:t>
        <a:bodyPr/>
        <a:lstStyle/>
        <a:p>
          <a:endParaRPr lang="en-US"/>
        </a:p>
      </dgm:t>
    </dgm:pt>
    <dgm:pt modelId="{715A2A82-73D6-48A0-966B-9AAC84DC3107}" type="pres">
      <dgm:prSet presAssocID="{7C62CD77-DDC2-4062-9D09-79EE4FA4DD72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5DCF92-D723-4A75-8B6D-EA6AD62720BD}" type="pres">
      <dgm:prSet presAssocID="{3775B5C4-2B19-400D-979B-85E940D7B134}" presName="space" presStyleCnt="0"/>
      <dgm:spPr/>
      <dgm:t>
        <a:bodyPr/>
        <a:lstStyle/>
        <a:p>
          <a:endParaRPr lang="en-US"/>
        </a:p>
      </dgm:t>
    </dgm:pt>
    <dgm:pt modelId="{2174D867-CDA7-4561-A755-3BD45267DC35}" type="pres">
      <dgm:prSet presAssocID="{0BC9C651-F654-49FB-B6AD-211187B29DA2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30ECE8-717F-47B2-8B24-BB021D036BE8}" srcId="{AB42E196-AC83-4238-BF08-2FB29D543DF1}" destId="{0BC9C651-F654-49FB-B6AD-211187B29DA2}" srcOrd="3" destOrd="0" parTransId="{28C34509-4008-4150-BEBA-6DED3D10B13C}" sibTransId="{3AECF52C-EBEA-4C0B-A7D5-DEA7275673B5}"/>
    <dgm:cxn modelId="{B0DF08E2-077B-4261-8A3A-151C34CE66A2}" srcId="{AB42E196-AC83-4238-BF08-2FB29D543DF1}" destId="{2033FA8C-B4BC-4D12-8CCA-83B47F22FA2C}" srcOrd="1" destOrd="0" parTransId="{0AFC6979-337F-429C-8D89-77DB7AA7E979}" sibTransId="{2B3A4C9D-55C6-499E-87B2-949EEDBE0B1F}"/>
    <dgm:cxn modelId="{505C8200-BBC5-4670-9BE7-39A30424186C}" type="presOf" srcId="{EE191675-D2F0-426C-9BE8-CEEF0CB9D9BE}" destId="{6B4F4500-8572-494D-BDAC-1FBCBA7EA295}" srcOrd="0" destOrd="0" presId="urn:microsoft.com/office/officeart/2005/8/layout/venn3"/>
    <dgm:cxn modelId="{0E1433E8-7D7F-4A1E-B2A1-3783EFD73A62}" type="presOf" srcId="{2033FA8C-B4BC-4D12-8CCA-83B47F22FA2C}" destId="{6A785CCF-B60C-486E-9343-7130C213CAD9}" srcOrd="0" destOrd="0" presId="urn:microsoft.com/office/officeart/2005/8/layout/venn3"/>
    <dgm:cxn modelId="{C33287C5-5D01-44C5-B796-11364F876F56}" type="presOf" srcId="{AB42E196-AC83-4238-BF08-2FB29D543DF1}" destId="{50752B4A-8170-4542-A6D4-84B3279F0A45}" srcOrd="0" destOrd="0" presId="urn:microsoft.com/office/officeart/2005/8/layout/venn3"/>
    <dgm:cxn modelId="{891E4149-BC1E-40A7-BE98-605F98C97F73}" srcId="{AB42E196-AC83-4238-BF08-2FB29D543DF1}" destId="{7C62CD77-DDC2-4062-9D09-79EE4FA4DD72}" srcOrd="2" destOrd="0" parTransId="{F88816E0-781F-41E2-8515-26562B63C4DE}" sibTransId="{3775B5C4-2B19-400D-979B-85E940D7B134}"/>
    <dgm:cxn modelId="{E08B5AAB-D622-494A-9CED-ECB930E181F0}" type="presOf" srcId="{0BC9C651-F654-49FB-B6AD-211187B29DA2}" destId="{2174D867-CDA7-4561-A755-3BD45267DC35}" srcOrd="0" destOrd="0" presId="urn:microsoft.com/office/officeart/2005/8/layout/venn3"/>
    <dgm:cxn modelId="{9C169FDE-8792-4F83-8DF3-C2397E0DCAA9}" type="presOf" srcId="{7C62CD77-DDC2-4062-9D09-79EE4FA4DD72}" destId="{715A2A82-73D6-48A0-966B-9AAC84DC3107}" srcOrd="0" destOrd="0" presId="urn:microsoft.com/office/officeart/2005/8/layout/venn3"/>
    <dgm:cxn modelId="{8C3B0C4A-A443-4B3C-B541-862165D3161B}" srcId="{AB42E196-AC83-4238-BF08-2FB29D543DF1}" destId="{EE191675-D2F0-426C-9BE8-CEEF0CB9D9BE}" srcOrd="0" destOrd="0" parTransId="{835FDDA1-A4A1-4AAD-BFC4-0AF7FB2002BC}" sibTransId="{C57669F0-6BCA-4C58-8293-EF5BC46E8286}"/>
    <dgm:cxn modelId="{64879EBF-2F92-4682-A6F1-16749A7119EA}" type="presParOf" srcId="{50752B4A-8170-4542-A6D4-84B3279F0A45}" destId="{6B4F4500-8572-494D-BDAC-1FBCBA7EA295}" srcOrd="0" destOrd="0" presId="urn:microsoft.com/office/officeart/2005/8/layout/venn3"/>
    <dgm:cxn modelId="{C9FBBB83-15FD-4D61-8546-15ED4BFB073D}" type="presParOf" srcId="{50752B4A-8170-4542-A6D4-84B3279F0A45}" destId="{92540C5A-82A5-4D0C-ACD5-187A1F691EC0}" srcOrd="1" destOrd="0" presId="urn:microsoft.com/office/officeart/2005/8/layout/venn3"/>
    <dgm:cxn modelId="{E295D89E-5DC7-4F0D-9C68-1E6C0541AA98}" type="presParOf" srcId="{50752B4A-8170-4542-A6D4-84B3279F0A45}" destId="{6A785CCF-B60C-486E-9343-7130C213CAD9}" srcOrd="2" destOrd="0" presId="urn:microsoft.com/office/officeart/2005/8/layout/venn3"/>
    <dgm:cxn modelId="{9722B1C6-5F05-47A6-B407-B917A07373B0}" type="presParOf" srcId="{50752B4A-8170-4542-A6D4-84B3279F0A45}" destId="{86A2430B-6827-4558-B960-1CCCFB5B364D}" srcOrd="3" destOrd="0" presId="urn:microsoft.com/office/officeart/2005/8/layout/venn3"/>
    <dgm:cxn modelId="{532D558A-5261-491E-B25B-6893B6696CFF}" type="presParOf" srcId="{50752B4A-8170-4542-A6D4-84B3279F0A45}" destId="{715A2A82-73D6-48A0-966B-9AAC84DC3107}" srcOrd="4" destOrd="0" presId="urn:microsoft.com/office/officeart/2005/8/layout/venn3"/>
    <dgm:cxn modelId="{2DBA4626-C620-4729-A905-B7ED4EA3ADE9}" type="presParOf" srcId="{50752B4A-8170-4542-A6D4-84B3279F0A45}" destId="{955DCF92-D723-4A75-8B6D-EA6AD62720BD}" srcOrd="5" destOrd="0" presId="urn:microsoft.com/office/officeart/2005/8/layout/venn3"/>
    <dgm:cxn modelId="{ECE9E375-D005-40D9-A146-AF25825A1C40}" type="presParOf" srcId="{50752B4A-8170-4542-A6D4-84B3279F0A45}" destId="{2174D867-CDA7-4561-A755-3BD45267DC3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67373" cy="468315"/>
          </a:xfrm>
          <a:prstGeom prst="rect">
            <a:avLst/>
          </a:prstGeom>
        </p:spPr>
        <p:txBody>
          <a:bodyPr vert="horz" lIns="92912" tIns="46456" rIns="92912" bIns="4645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101" y="1"/>
            <a:ext cx="3067373" cy="468315"/>
          </a:xfrm>
          <a:prstGeom prst="rect">
            <a:avLst/>
          </a:prstGeom>
        </p:spPr>
        <p:txBody>
          <a:bodyPr vert="horz" lIns="92912" tIns="46456" rIns="92912" bIns="46456" rtlCol="0"/>
          <a:lstStyle>
            <a:lvl1pPr algn="r">
              <a:defRPr sz="1200"/>
            </a:lvl1pPr>
          </a:lstStyle>
          <a:p>
            <a:fld id="{080923A5-9C6F-4E2B-8F3B-525E9D69C262}" type="datetimeFigureOut">
              <a:rPr lang="en-US" smtClean="0"/>
              <a:t>7/29/2013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93152"/>
            <a:ext cx="3067373" cy="468315"/>
          </a:xfrm>
          <a:prstGeom prst="rect">
            <a:avLst/>
          </a:prstGeom>
        </p:spPr>
        <p:txBody>
          <a:bodyPr vert="horz" lIns="92912" tIns="46456" rIns="92912" bIns="4645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101" y="8893152"/>
            <a:ext cx="3067373" cy="468315"/>
          </a:xfrm>
          <a:prstGeom prst="rect">
            <a:avLst/>
          </a:prstGeom>
        </p:spPr>
        <p:txBody>
          <a:bodyPr vert="horz" lIns="92912" tIns="46456" rIns="92912" bIns="46456" rtlCol="0" anchor="b"/>
          <a:lstStyle>
            <a:lvl1pPr algn="r">
              <a:defRPr sz="1200"/>
            </a:lvl1pPr>
          </a:lstStyle>
          <a:p>
            <a:fld id="{017634BA-E9AB-472E-855A-894DFDCD8A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245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68154"/>
          </a:xfrm>
          <a:prstGeom prst="rect">
            <a:avLst/>
          </a:prstGeom>
        </p:spPr>
        <p:txBody>
          <a:bodyPr vert="horz" lIns="93934" tIns="46967" rIns="93934" bIns="4696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7" y="0"/>
            <a:ext cx="3066733" cy="468154"/>
          </a:xfrm>
          <a:prstGeom prst="rect">
            <a:avLst/>
          </a:prstGeom>
        </p:spPr>
        <p:txBody>
          <a:bodyPr vert="horz" lIns="93934" tIns="46967" rIns="93934" bIns="46967" rtlCol="0"/>
          <a:lstStyle>
            <a:lvl1pPr algn="r">
              <a:defRPr sz="1200"/>
            </a:lvl1pPr>
          </a:lstStyle>
          <a:p>
            <a:fld id="{A9B49845-2796-4F24-8A0D-E72E31D87FB7}" type="datetimeFigureOut">
              <a:rPr lang="en-US" smtClean="0"/>
              <a:t>7/29/2013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701675"/>
            <a:ext cx="4681537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4" tIns="46967" rIns="93934" bIns="4696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2"/>
            <a:ext cx="5661660" cy="4213384"/>
          </a:xfrm>
          <a:prstGeom prst="rect">
            <a:avLst/>
          </a:prstGeom>
        </p:spPr>
        <p:txBody>
          <a:bodyPr vert="horz" lIns="93934" tIns="46967" rIns="93934" bIns="4696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93297"/>
            <a:ext cx="3066733" cy="468154"/>
          </a:xfrm>
          <a:prstGeom prst="rect">
            <a:avLst/>
          </a:prstGeom>
        </p:spPr>
        <p:txBody>
          <a:bodyPr vert="horz" lIns="93934" tIns="46967" rIns="93934" bIns="4696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7" y="8893297"/>
            <a:ext cx="3066733" cy="468154"/>
          </a:xfrm>
          <a:prstGeom prst="rect">
            <a:avLst/>
          </a:prstGeom>
        </p:spPr>
        <p:txBody>
          <a:bodyPr vert="horz" lIns="93934" tIns="46967" rIns="93934" bIns="46967" rtlCol="0" anchor="b"/>
          <a:lstStyle>
            <a:lvl1pPr algn="r">
              <a:defRPr sz="1200"/>
            </a:lvl1pPr>
          </a:lstStyle>
          <a:p>
            <a:fld id="{6455B8C4-A885-42EC-84B4-FAEA5A1C00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75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43640" fontAlgn="base">
              <a:spcBef>
                <a:spcPct val="0"/>
              </a:spcBef>
              <a:spcAft>
                <a:spcPct val="0"/>
              </a:spcAft>
              <a:defRPr/>
            </a:pPr>
            <a:fld id="{374C54F3-0B93-4683-9D51-CA43BBFDEB49}" type="slidenum">
              <a:rPr lang="en-US"/>
              <a:pPr defTabSz="94364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089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10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9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80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1457"/>
            <a:fld id="{C299F602-C1B7-4FD7-AA0F-BD59D9E2F9E6}" type="slidenum">
              <a:rPr lang="en-US" smtClean="0"/>
              <a:pPr defTabSz="941457"/>
              <a:t>17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92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92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92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09B31E-ED43-42C7-B938-210531B28B1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57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09B31E-ED43-42C7-B938-210531B28B1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5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784" indent="-172784">
              <a:buFont typeface="Wingdings" pitchFamily="2" charset="2"/>
              <a:buChar char="§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55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09B31E-ED43-42C7-B938-210531B28B15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57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09B31E-ED43-42C7-B938-210531B28B1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57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80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09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09B31E-ED43-42C7-B938-210531B28B1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57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09B31E-ED43-42C7-B938-210531B28B1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57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09B31E-ED43-42C7-B938-210531B28B15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57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La Piana Consulting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55EF43-1E64-4D07-8BE9-8FF2033DCD5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935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09B31E-ED43-42C7-B938-210531B28B15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578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1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09B31E-ED43-42C7-B938-210531B28B1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57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808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101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09B31E-ED43-42C7-B938-210531B28B15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578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8F181D-D735-4B5D-9033-4C0DEA2410C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43383">
              <a:defRPr/>
            </a:pPr>
            <a:fld id="{40506C67-7E72-4C20-97A0-D057B8D93F45}" type="slidenum">
              <a:rPr lang="en-US" smtClean="0">
                <a:solidFill>
                  <a:prstClr val="black"/>
                </a:solidFill>
                <a:latin typeface="Times"/>
              </a:rPr>
              <a:pPr defTabSz="943383">
                <a:defRPr/>
              </a:pPr>
              <a:t>42</a:t>
            </a:fld>
            <a:endParaRPr lang="en-US" dirty="0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182275" name="Rectangle 7"/>
          <p:cNvSpPr txBox="1">
            <a:spLocks noGrp="1" noChangeArrowheads="1"/>
          </p:cNvSpPr>
          <p:nvPr/>
        </p:nvSpPr>
        <p:spPr bwMode="auto">
          <a:xfrm>
            <a:off x="4009705" y="8896202"/>
            <a:ext cx="3067373" cy="46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79" tIns="47287" rIns="94579" bIns="47287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r"/>
            <a:fld id="{E4258FBD-8643-4EB8-A043-704028FF572F}" type="slidenum">
              <a:rPr lang="en-US" sz="1200">
                <a:solidFill>
                  <a:prstClr val="black"/>
                </a:solidFill>
              </a:rPr>
              <a:pPr algn="r"/>
              <a:t>42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2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703263"/>
            <a:ext cx="4681537" cy="3509962"/>
          </a:xfrm>
          <a:ln/>
        </p:spPr>
      </p:sp>
      <p:sp>
        <p:nvSpPr>
          <p:cNvPr id="182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935" y="4448104"/>
            <a:ext cx="5189213" cy="42114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9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DE8D6F-9A90-4781-AE66-BDA4DCF7B54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87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90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5B8C4-A885-42EC-84B4-FAEA5A1C00B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0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15152" r="10405" b="18182"/>
          <a:stretch/>
        </p:blipFill>
        <p:spPr>
          <a:xfrm rot="16200000" flipH="1">
            <a:off x="5295900" y="3009900"/>
            <a:ext cx="6858000" cy="8382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 rot="16200000">
            <a:off x="5181599" y="2895599"/>
            <a:ext cx="6858001" cy="106679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1676400"/>
            <a:ext cx="9143999" cy="1470025"/>
          </a:xfrm>
          <a:noFill/>
        </p:spPr>
        <p:txBody>
          <a:bodyPr anchor="b">
            <a:normAutofit/>
          </a:bodyPr>
          <a:lstStyle>
            <a:lvl1pPr marL="0" indent="457200" algn="l">
              <a:defRPr sz="4800" i="1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0" y="3432175"/>
            <a:ext cx="8534400" cy="987425"/>
          </a:xfrm>
        </p:spPr>
        <p:txBody>
          <a:bodyPr>
            <a:normAutofit/>
          </a:bodyPr>
          <a:lstStyle>
            <a:lvl1pPr marL="461963" indent="-4763" algn="l">
              <a:buNone/>
              <a:defRPr sz="4000" i="1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419600"/>
            <a:ext cx="9144000" cy="1524000"/>
          </a:xfrm>
        </p:spPr>
        <p:txBody>
          <a:bodyPr>
            <a:normAutofit/>
          </a:bodyPr>
          <a:lstStyle>
            <a:lvl1pPr marL="461963" indent="0">
              <a:buNone/>
              <a:defRPr sz="1800" baseline="0"/>
            </a:lvl1pPr>
          </a:lstStyle>
          <a:p>
            <a:pPr lvl="0"/>
            <a:r>
              <a:rPr lang="en-US" dirty="0" smtClean="0"/>
              <a:t>Click to add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3679614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11080" r="5426" b="11080"/>
          <a:stretch/>
        </p:blipFill>
        <p:spPr>
          <a:xfrm rot="10800000" flipH="1" flipV="1">
            <a:off x="0" y="5553075"/>
            <a:ext cx="9144000" cy="13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 userDrawn="1"/>
        </p:nvSpPr>
        <p:spPr>
          <a:xfrm flipV="1">
            <a:off x="0" y="4962525"/>
            <a:ext cx="9144000" cy="191452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447800"/>
            <a:ext cx="4497388" cy="1295400"/>
          </a:xfrm>
          <a:noFill/>
        </p:spPr>
        <p:txBody>
          <a:bodyPr anchor="ctr">
            <a:noAutofit/>
          </a:bodyPr>
          <a:lstStyle>
            <a:lvl1pPr marL="342900" indent="0">
              <a:buNone/>
              <a:defRPr sz="3200" b="0" i="1">
                <a:solidFill>
                  <a:schemeClr val="accent2"/>
                </a:solidFill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43200"/>
            <a:ext cx="4040188" cy="358140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743200"/>
            <a:ext cx="4041775" cy="358140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0"/>
          </p:nvPr>
        </p:nvSpPr>
        <p:spPr>
          <a:xfrm>
            <a:off x="4495800" y="1447800"/>
            <a:ext cx="4724399" cy="1295400"/>
          </a:xfrm>
          <a:noFill/>
        </p:spPr>
        <p:txBody>
          <a:bodyPr anchor="ctr">
            <a:noAutofit/>
          </a:bodyPr>
          <a:lstStyle>
            <a:lvl1pPr marL="57150" indent="0">
              <a:buNone/>
              <a:defRPr sz="3200" b="0" i="1">
                <a:solidFill>
                  <a:schemeClr val="accent2"/>
                </a:solidFill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049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88474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84357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0" y="4572000"/>
            <a:ext cx="4572000" cy="1371600"/>
          </a:xfrm>
          <a:solidFill>
            <a:schemeClr val="accent2">
              <a:alpha val="84706"/>
            </a:schemeClr>
          </a:solidFill>
        </p:spPr>
        <p:txBody>
          <a:bodyPr anchor="ctr" anchorCtr="0"/>
          <a:lstStyle>
            <a:lvl1pPr marL="225425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4572000"/>
            <a:ext cx="4572000" cy="1371600"/>
          </a:xfrm>
          <a:solidFill>
            <a:schemeClr val="accent2">
              <a:alpha val="84706"/>
            </a:schemeClr>
          </a:solidFill>
        </p:spPr>
        <p:txBody>
          <a:bodyPr anchor="ctr" anchorCtr="0"/>
          <a:lstStyle>
            <a:lvl1pPr marL="225425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735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70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b="13474"/>
          <a:stretch/>
        </p:blipFill>
        <p:spPr>
          <a:xfrm flipV="1">
            <a:off x="-1" y="1"/>
            <a:ext cx="9144001" cy="6857999"/>
          </a:xfrm>
          <a:prstGeom prst="rect">
            <a:avLst/>
          </a:prstGeom>
        </p:spPr>
      </p:pic>
      <p:pic>
        <p:nvPicPr>
          <p:cNvPr id="6" name="Picture 5"/>
          <p:cNvPicPr/>
          <p:nvPr userDrawn="1"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2"/>
          <a:stretch/>
        </p:blipFill>
        <p:spPr bwMode="auto">
          <a:xfrm>
            <a:off x="3794760" y="5660390"/>
            <a:ext cx="1554480" cy="1197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4731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88474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84357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0" y="4572000"/>
            <a:ext cx="4572000" cy="1371600"/>
          </a:xfrm>
          <a:solidFill>
            <a:schemeClr val="accent2">
              <a:alpha val="84706"/>
            </a:schemeClr>
          </a:solidFill>
        </p:spPr>
        <p:txBody>
          <a:bodyPr anchor="ctr" anchorCtr="0"/>
          <a:lstStyle>
            <a:lvl1pPr marL="225425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4572000"/>
            <a:ext cx="4572000" cy="1371600"/>
          </a:xfrm>
          <a:solidFill>
            <a:schemeClr val="accent2">
              <a:alpha val="84706"/>
            </a:schemeClr>
          </a:solidFill>
        </p:spPr>
        <p:txBody>
          <a:bodyPr anchor="ctr" anchorCtr="0"/>
          <a:lstStyle>
            <a:lvl1pPr marL="225425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4568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0" y="4572000"/>
            <a:ext cx="4572000" cy="1390650"/>
          </a:xfrm>
          <a:solidFill>
            <a:schemeClr val="accent2">
              <a:alpha val="84706"/>
            </a:schemeClr>
          </a:solidFill>
        </p:spPr>
        <p:txBody>
          <a:bodyPr anchor="ctr" anchorCtr="0"/>
          <a:lstStyle>
            <a:lvl1pPr marL="225425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725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0" y="4572000"/>
            <a:ext cx="4572000" cy="1390650"/>
          </a:xfrm>
          <a:solidFill>
            <a:srgbClr val="00A3DD">
              <a:alpha val="84706"/>
            </a:srgbClr>
          </a:solidFill>
        </p:spPr>
        <p:txBody>
          <a:bodyPr anchor="ctr" anchorCtr="0"/>
          <a:lstStyle>
            <a:lvl1pPr marL="225425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3634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0" y="4572000"/>
            <a:ext cx="4572000" cy="1390650"/>
          </a:xfrm>
          <a:solidFill>
            <a:srgbClr val="69BE28">
              <a:alpha val="84706"/>
            </a:srgbClr>
          </a:solidFill>
        </p:spPr>
        <p:txBody>
          <a:bodyPr anchor="ctr" anchorCtr="0"/>
          <a:lstStyle>
            <a:lvl1pPr marL="225425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037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0" y="4572000"/>
            <a:ext cx="4572000" cy="1390650"/>
          </a:xfrm>
          <a:solidFill>
            <a:srgbClr val="8C7B70">
              <a:alpha val="84706"/>
            </a:srgbClr>
          </a:solidFill>
        </p:spPr>
        <p:txBody>
          <a:bodyPr anchor="ctr" anchorCtr="0"/>
          <a:lstStyle>
            <a:lvl1pPr marL="225425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634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5152" r="11489" b="32888"/>
          <a:stretch/>
        </p:blipFill>
        <p:spPr>
          <a:xfrm rot="10800000">
            <a:off x="1" y="-1"/>
            <a:ext cx="9144000" cy="87107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121920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67700" cy="1325562"/>
          </a:xfrm>
          <a:noFill/>
        </p:spPr>
        <p:txBody>
          <a:bodyPr/>
          <a:lstStyle>
            <a:lvl1pPr marL="0" indent="0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8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Purple Double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3"/>
          <a:stretch/>
        </p:blipFill>
        <p:spPr>
          <a:xfrm>
            <a:off x="0" y="0"/>
            <a:ext cx="9144000" cy="619353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1097666"/>
            <a:ext cx="9143999" cy="1470025"/>
          </a:xfrm>
          <a:noFill/>
        </p:spPr>
        <p:txBody>
          <a:bodyPr>
            <a:normAutofit/>
          </a:bodyPr>
          <a:lstStyle>
            <a:lvl1pPr marL="457200" indent="0" algn="l">
              <a:defRPr sz="4800" i="1"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0" y="2590800"/>
            <a:ext cx="7848600" cy="1752600"/>
          </a:xfrm>
        </p:spPr>
        <p:txBody>
          <a:bodyPr/>
          <a:lstStyle>
            <a:lvl1pPr marL="457200" indent="0" algn="l">
              <a:buNone/>
              <a:defRPr i="1">
                <a:solidFill>
                  <a:schemeClr val="bg1"/>
                </a:solidFill>
                <a:latin typeface="Georgia" pitchFamily="18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9" y="5638800"/>
            <a:ext cx="1261862" cy="77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96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15151" r="7150" b="-14277"/>
          <a:stretch/>
        </p:blipFill>
        <p:spPr>
          <a:xfrm flipH="1">
            <a:off x="-2" y="4855947"/>
            <a:ext cx="9144001" cy="155561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2" y="4855947"/>
            <a:ext cx="9144002" cy="155561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362200" cy="1143000"/>
          </a:xfrm>
          <a:noFill/>
        </p:spPr>
        <p:txBody>
          <a:bodyPr>
            <a:normAutofit/>
          </a:bodyPr>
          <a:lstStyle>
            <a:lvl1pPr marL="0" indent="0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304800"/>
            <a:ext cx="5715000" cy="6019800"/>
          </a:xfrm>
        </p:spPr>
        <p:txBody>
          <a:bodyPr>
            <a:normAutofit/>
          </a:bodyPr>
          <a:lstStyle>
            <a:lvl1pPr marL="682625" indent="-457200">
              <a:buClr>
                <a:schemeClr val="accent6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819400" y="304800"/>
            <a:ext cx="0" cy="610675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78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82099" cy="2590799"/>
          </a:xfrm>
          <a:noFill/>
        </p:spPr>
        <p:txBody>
          <a:bodyPr anchor="ctr">
            <a:normAutofit/>
          </a:bodyPr>
          <a:lstStyle>
            <a:lvl1pPr marL="344488" indent="0" algn="l">
              <a:defRPr sz="4800" i="1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1596" r="11584" b="26600"/>
          <a:stretch/>
        </p:blipFill>
        <p:spPr>
          <a:xfrm flipH="1">
            <a:off x="0" y="5715000"/>
            <a:ext cx="9144000" cy="1143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7772398" cy="35353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49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Title Slid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15152" r="10405" b="18182"/>
          <a:stretch/>
        </p:blipFill>
        <p:spPr>
          <a:xfrm rot="16200000" flipH="1">
            <a:off x="5295900" y="3009900"/>
            <a:ext cx="6858000" cy="8382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1676400"/>
            <a:ext cx="9143999" cy="1470025"/>
          </a:xfrm>
          <a:noFill/>
        </p:spPr>
        <p:txBody>
          <a:bodyPr anchor="b">
            <a:normAutofit/>
          </a:bodyPr>
          <a:lstStyle>
            <a:lvl1pPr marL="0" indent="457200" algn="l">
              <a:defRPr sz="4800" i="1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0" y="3432175"/>
            <a:ext cx="8534400" cy="987425"/>
          </a:xfrm>
        </p:spPr>
        <p:txBody>
          <a:bodyPr>
            <a:normAutofit/>
          </a:bodyPr>
          <a:lstStyle>
            <a:lvl1pPr marL="461963" indent="-4763" algn="l">
              <a:buNone/>
              <a:defRPr sz="4000" i="1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419600"/>
            <a:ext cx="9144000" cy="1524000"/>
          </a:xfrm>
        </p:spPr>
        <p:txBody>
          <a:bodyPr>
            <a:normAutofit/>
          </a:bodyPr>
          <a:lstStyle>
            <a:lvl1pPr marL="461963" indent="0">
              <a:buNone/>
              <a:defRPr sz="1800" baseline="0"/>
            </a:lvl1pPr>
          </a:lstStyle>
          <a:p>
            <a:pPr lvl="0"/>
            <a:r>
              <a:rPr lang="en-US" dirty="0" smtClean="0"/>
              <a:t>Click to add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397950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Title Slid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82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Title Slid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15152" r="10405" b="18182"/>
          <a:stretch/>
        </p:blipFill>
        <p:spPr>
          <a:xfrm rot="10800000" flipH="1">
            <a:off x="0" y="1"/>
            <a:ext cx="9144000" cy="11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" y="1676400"/>
            <a:ext cx="8610600" cy="1470025"/>
          </a:xfrm>
          <a:noFill/>
        </p:spPr>
        <p:txBody>
          <a:bodyPr anchor="b">
            <a:noAutofit/>
          </a:bodyPr>
          <a:lstStyle>
            <a:lvl1pPr marL="463550" indent="-6350" algn="l">
              <a:defRPr sz="6600" i="1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0" y="3432175"/>
            <a:ext cx="8534400" cy="2435225"/>
          </a:xfrm>
        </p:spPr>
        <p:txBody>
          <a:bodyPr>
            <a:normAutofit/>
          </a:bodyPr>
          <a:lstStyle>
            <a:lvl1pPr marL="461963" indent="-4763" algn="l">
              <a:spcBef>
                <a:spcPts val="0"/>
              </a:spcBef>
              <a:spcAft>
                <a:spcPts val="1000"/>
              </a:spcAft>
              <a:buNone/>
              <a:defRPr sz="3600" i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57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15151" r="7150" b="-14277"/>
          <a:stretch/>
        </p:blipFill>
        <p:spPr>
          <a:xfrm flipH="1">
            <a:off x="-2" y="4855947"/>
            <a:ext cx="9144001" cy="155561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2" y="4855947"/>
            <a:ext cx="9144002" cy="155561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362200" cy="1143000"/>
          </a:xfrm>
          <a:noFill/>
        </p:spPr>
        <p:txBody>
          <a:bodyPr>
            <a:normAutofit/>
          </a:bodyPr>
          <a:lstStyle>
            <a:lvl1pPr marL="0" indent="0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304800"/>
            <a:ext cx="5715000" cy="6019800"/>
          </a:xfrm>
        </p:spPr>
        <p:txBody>
          <a:bodyPr>
            <a:normAutofit/>
          </a:bodyPr>
          <a:lstStyle>
            <a:lvl1pPr marL="682625" indent="-457200">
              <a:buClr>
                <a:schemeClr val="accent6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819400" y="304800"/>
            <a:ext cx="0" cy="610675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59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15152" r="6212" b="-696"/>
          <a:stretch/>
        </p:blipFill>
        <p:spPr>
          <a:xfrm rot="10800000" flipH="1" flipV="1">
            <a:off x="0" y="242315"/>
            <a:ext cx="9144000" cy="14340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0" y="242314"/>
            <a:ext cx="9144000" cy="1600200"/>
          </a:xfrm>
          <a:prstGeom prst="rect">
            <a:avLst/>
          </a:prstGeom>
          <a:solidFill>
            <a:srgbClr val="FFFFFF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381000"/>
            <a:ext cx="8267700" cy="1706562"/>
          </a:xfrm>
          <a:noFill/>
        </p:spPr>
        <p:txBody>
          <a:bodyPr>
            <a:noAutofit/>
          </a:bodyPr>
          <a:lstStyle>
            <a:lvl1pPr marL="0" indent="0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77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t="358" r="3582" b="13404"/>
          <a:stretch/>
        </p:blipFill>
        <p:spPr>
          <a:xfrm>
            <a:off x="0" y="0"/>
            <a:ext cx="9144000" cy="6879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67700" cy="1706562"/>
          </a:xfrm>
          <a:noFill/>
        </p:spPr>
        <p:txBody>
          <a:bodyPr>
            <a:noAutofit/>
          </a:bodyPr>
          <a:lstStyle>
            <a:lvl1pPr marL="0" indent="0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4572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9144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769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t="1873" r="354" b="13837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67700" cy="1630362"/>
          </a:xfrm>
          <a:noFill/>
        </p:spPr>
        <p:txBody>
          <a:bodyPr>
            <a:noAutofit/>
          </a:bodyPr>
          <a:lstStyle>
            <a:lvl1pPr marL="0" indent="0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>
            <a:lvl1pPr marL="0" indent="0">
              <a:buClr>
                <a:schemeClr val="bg1"/>
              </a:buClr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Clr>
                <a:schemeClr val="bg1"/>
              </a:buClr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Clr>
                <a:schemeClr val="bg1"/>
              </a:buClr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092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0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64" r:id="rId3"/>
    <p:sldLayoutId id="2147483865" r:id="rId4"/>
    <p:sldLayoutId id="2147483867" r:id="rId5"/>
    <p:sldLayoutId id="2147483868" r:id="rId6"/>
    <p:sldLayoutId id="2147483870" r:id="rId7"/>
    <p:sldLayoutId id="2147483873" r:id="rId8"/>
    <p:sldLayoutId id="2147483874" r:id="rId9"/>
    <p:sldLayoutId id="2147483880" r:id="rId10"/>
    <p:sldLayoutId id="2147483881" r:id="rId11"/>
    <p:sldLayoutId id="2147483882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944" r:id="rId19"/>
    <p:sldLayoutId id="2147483948" r:id="rId20"/>
    <p:sldLayoutId id="2147483949" r:id="rId21"/>
  </p:sldLayoutIdLst>
  <p:timing>
    <p:tnLst>
      <p:par>
        <p:cTn id="1" dur="indefinite" restart="never" nodeType="tmRoot"/>
      </p:par>
    </p:tnLst>
  </p:timing>
  <p:hf hdr="0" ftr="0"/>
  <p:txStyles>
    <p:titleStyle>
      <a:lvl1pPr marL="344488" indent="0" algn="l" defTabSz="914400" rtl="0" eaLnBrk="1" latinLnBrk="0" hangingPunct="1">
        <a:spcBef>
          <a:spcPct val="0"/>
        </a:spcBef>
        <a:buNone/>
        <a:defRPr sz="4400" i="1" kern="1200">
          <a:solidFill>
            <a:schemeClr val="accent2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75000"/>
        <a:buFont typeface="Wingdings" pitchFamily="2" charset="2"/>
        <a:buChar char="§"/>
        <a:defRPr sz="32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75000"/>
        <a:buFont typeface="Wingdings" pitchFamily="2" charset="2"/>
        <a:buChar char="§"/>
        <a:defRPr sz="2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75000"/>
        <a:buFont typeface="Wingdings" pitchFamily="2" charset="2"/>
        <a:buChar char="§"/>
        <a:defRPr sz="24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75000"/>
        <a:buFont typeface="Wingdings" pitchFamily="2" charset="2"/>
        <a:buChar char="§"/>
        <a:defRPr sz="20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75000"/>
        <a:buFont typeface="Wingdings" pitchFamily="2" charset="2"/>
        <a:buChar char="§"/>
        <a:defRPr sz="20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bvoynick@ucp.org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microsoft.com/office/2007/relationships/hdphoto" Target="../media/hdphoto8.wdp"/><Relationship Id="rId2" Type="http://schemas.openxmlformats.org/officeDocument/2006/relationships/image" Target="../media/image11.jpe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19" Type="http://schemas.microsoft.com/office/2007/relationships/hdphoto" Target="../media/hdphoto9.wdp"/><Relationship Id="rId4" Type="http://schemas.openxmlformats.org/officeDocument/2006/relationships/image" Target="../media/image12.jpeg"/><Relationship Id="rId9" Type="http://schemas.microsoft.com/office/2007/relationships/hdphoto" Target="../media/hdphoto4.wdp"/><Relationship Id="rId1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microsoft.com/office/2007/relationships/hdphoto" Target="../media/hdphoto8.wdp"/><Relationship Id="rId2" Type="http://schemas.openxmlformats.org/officeDocument/2006/relationships/image" Target="../media/image11.jpe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19" Type="http://schemas.microsoft.com/office/2007/relationships/hdphoto" Target="../media/hdphoto9.wdp"/><Relationship Id="rId4" Type="http://schemas.openxmlformats.org/officeDocument/2006/relationships/image" Target="../media/image12.jpeg"/><Relationship Id="rId9" Type="http://schemas.microsoft.com/office/2007/relationships/hdphoto" Target="../media/hdphoto4.wdp"/><Relationship Id="rId1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microsoft.com/office/2007/relationships/hdphoto" Target="../media/hdphoto8.wdp"/><Relationship Id="rId2" Type="http://schemas.openxmlformats.org/officeDocument/2006/relationships/image" Target="../media/image11.jpe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19" Type="http://schemas.microsoft.com/office/2007/relationships/hdphoto" Target="../media/hdphoto9.wdp"/><Relationship Id="rId4" Type="http://schemas.openxmlformats.org/officeDocument/2006/relationships/image" Target="../media/image12.jpeg"/><Relationship Id="rId9" Type="http://schemas.microsoft.com/office/2007/relationships/hdphoto" Target="../media/hdphoto4.wdp"/><Relationship Id="rId1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microsoft.com/office/2007/relationships/hdphoto" Target="../media/hdphoto8.wdp"/><Relationship Id="rId2" Type="http://schemas.openxmlformats.org/officeDocument/2006/relationships/image" Target="../media/image11.jpe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19" Type="http://schemas.microsoft.com/office/2007/relationships/hdphoto" Target="../media/hdphoto9.wdp"/><Relationship Id="rId4" Type="http://schemas.openxmlformats.org/officeDocument/2006/relationships/image" Target="../media/image12.jpeg"/><Relationship Id="rId9" Type="http://schemas.microsoft.com/office/2007/relationships/hdphoto" Target="../media/hdphoto4.wdp"/><Relationship Id="rId1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microsoft.com/office/2007/relationships/hdphoto" Target="../media/hdphoto8.wdp"/><Relationship Id="rId2" Type="http://schemas.openxmlformats.org/officeDocument/2006/relationships/image" Target="../media/image11.jpe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19" Type="http://schemas.microsoft.com/office/2007/relationships/hdphoto" Target="../media/hdphoto9.wdp"/><Relationship Id="rId4" Type="http://schemas.openxmlformats.org/officeDocument/2006/relationships/image" Target="../media/image12.jpeg"/><Relationship Id="rId9" Type="http://schemas.microsoft.com/office/2007/relationships/hdphoto" Target="../media/hdphoto4.wdp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228600"/>
            <a:ext cx="40386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Audio lines are muted during the presentation. Please use text chat.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Windows: Panel at lower left.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Mac: Open using bubble at upper left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52400"/>
            <a:ext cx="4343400" cy="6477000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t" anchorCtr="0">
            <a:normAutofit lnSpcReduction="10000"/>
          </a:bodyPr>
          <a:lstStyle/>
          <a:p>
            <a:r>
              <a:rPr lang="en-US" sz="3000" dirty="0" smtClean="0"/>
              <a:t>Technical questions? Please contact</a:t>
            </a:r>
          </a:p>
          <a:p>
            <a:r>
              <a:rPr lang="en-US" sz="3000" dirty="0" smtClean="0"/>
              <a:t>Ben Voynick:</a:t>
            </a:r>
          </a:p>
          <a:p>
            <a:r>
              <a:rPr lang="en-US" sz="3000" dirty="0" smtClean="0">
                <a:hlinkClick r:id="rId2"/>
              </a:rPr>
              <a:t>bvoynick@ucp.org</a:t>
            </a:r>
            <a:endParaRPr lang="en-US" sz="3000" dirty="0" smtClean="0"/>
          </a:p>
          <a:p>
            <a:r>
              <a:rPr lang="en-US" sz="3000" dirty="0" smtClean="0"/>
              <a:t>(202) 973-7131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During the presentation, please direct questions to Anita </a:t>
            </a:r>
            <a:r>
              <a:rPr lang="en-US" sz="3000" dirty="0" err="1" smtClean="0"/>
              <a:t>Porco</a:t>
            </a:r>
            <a:r>
              <a:rPr lang="en-US" sz="3000" dirty="0" smtClean="0"/>
              <a:t> via </a:t>
            </a:r>
            <a:r>
              <a:rPr lang="en-US" sz="3000" dirty="0" err="1" smtClean="0"/>
              <a:t>Fuze</a:t>
            </a:r>
            <a:r>
              <a:rPr lang="en-US" sz="3000" dirty="0" smtClean="0"/>
              <a:t> text chat</a:t>
            </a:r>
          </a:p>
          <a:p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There will also be a Q&amp;A at the end of the presentation</a:t>
            </a:r>
          </a:p>
        </p:txBody>
      </p:sp>
      <p:pic>
        <p:nvPicPr>
          <p:cNvPr id="5" name="Picture 4" descr="Parallels Pic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895600"/>
            <a:ext cx="1421379" cy="2209800"/>
          </a:xfrm>
          <a:prstGeom prst="rect">
            <a:avLst/>
          </a:prstGeom>
        </p:spPr>
      </p:pic>
      <p:pic>
        <p:nvPicPr>
          <p:cNvPr id="6" name="Picture 5" descr="Screen Shot 2013-07-29 at 3.16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9" y="6172200"/>
            <a:ext cx="425631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63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Business planning </a:t>
            </a:r>
            <a:r>
              <a:rPr lang="en-US" sz="3600" dirty="0"/>
              <a:t>is the process of determining the </a:t>
            </a:r>
            <a:r>
              <a:rPr lang="en-US" sz="3600" dirty="0">
                <a:solidFill>
                  <a:schemeClr val="accent6"/>
                </a:solidFill>
              </a:rPr>
              <a:t>parameters of </a:t>
            </a:r>
            <a:r>
              <a:rPr lang="en-US" sz="3600" dirty="0" smtClean="0">
                <a:solidFill>
                  <a:schemeClr val="accent6"/>
                </a:solidFill>
              </a:rPr>
              <a:t>an </a:t>
            </a:r>
            <a:r>
              <a:rPr lang="en-US" sz="3600" dirty="0">
                <a:solidFill>
                  <a:schemeClr val="accent6"/>
                </a:solidFill>
              </a:rPr>
              <a:t>economically </a:t>
            </a:r>
            <a:r>
              <a:rPr lang="en-US" sz="3600" dirty="0"/>
              <a:t>and </a:t>
            </a:r>
            <a:r>
              <a:rPr lang="en-US" sz="3600" dirty="0">
                <a:solidFill>
                  <a:schemeClr val="accent6"/>
                </a:solidFill>
              </a:rPr>
              <a:t>operationally</a:t>
            </a:r>
            <a:r>
              <a:rPr lang="en-US" sz="3600" dirty="0"/>
              <a:t> </a:t>
            </a:r>
            <a:r>
              <a:rPr lang="en-US" sz="3600" dirty="0" smtClean="0"/>
              <a:t>successful undertaking</a:t>
            </a:r>
            <a:r>
              <a:rPr lang="en-US" sz="3600" dirty="0"/>
              <a:t>.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02079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smtClean="0"/>
              <a:t>Strategic vs.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Business Planning</a:t>
            </a:r>
            <a:endParaRPr lang="en-US" sz="6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636837"/>
            <a:ext cx="4038600" cy="3992563"/>
          </a:xfrm>
        </p:spPr>
        <p:txBody>
          <a:bodyPr>
            <a:noAutofit/>
          </a:bodyPr>
          <a:lstStyle/>
          <a:p>
            <a:pPr marL="228600" indent="-2286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accent6"/>
                </a:solidFill>
              </a:rPr>
              <a:t>Develop </a:t>
            </a:r>
            <a:r>
              <a:rPr lang="en-US" sz="1800" dirty="0" smtClean="0"/>
              <a:t>organizational responses to opportunities and challenges</a:t>
            </a:r>
          </a:p>
          <a:p>
            <a:pPr marL="228600" indent="-2286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chemeClr val="accent6"/>
                </a:solidFill>
              </a:rPr>
              <a:t>Determine </a:t>
            </a:r>
            <a:r>
              <a:rPr lang="en-US" sz="1800" dirty="0"/>
              <a:t>a means to increase mission impact</a:t>
            </a:r>
          </a:p>
          <a:p>
            <a:pPr marL="228600" indent="-2286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accent6"/>
                </a:solidFill>
              </a:rPr>
              <a:t>Articulate</a:t>
            </a:r>
            <a:r>
              <a:rPr lang="en-US" sz="1800" dirty="0" smtClean="0"/>
              <a:t> a strategy</a:t>
            </a:r>
          </a:p>
          <a:p>
            <a:pPr marL="228600" indent="-2286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accent6"/>
                </a:solidFill>
              </a:rPr>
              <a:t>Define </a:t>
            </a:r>
            <a:r>
              <a:rPr lang="en-US" sz="1800" dirty="0" smtClean="0"/>
              <a:t>a program model</a:t>
            </a:r>
          </a:p>
          <a:p>
            <a:pPr marL="228600" indent="-2286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accent6"/>
                </a:solidFill>
              </a:rPr>
              <a:t>Confirm</a:t>
            </a:r>
            <a:r>
              <a:rPr lang="en-US" sz="1800" dirty="0" smtClean="0"/>
              <a:t> the need for a business model change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455612" y="2027238"/>
            <a:ext cx="4040188" cy="639762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b="1" i="0" dirty="0">
                <a:solidFill>
                  <a:schemeClr val="bg1"/>
                </a:solidFill>
                <a:latin typeface="+mn-lt"/>
              </a:rPr>
              <a:t>Strategic </a:t>
            </a:r>
            <a:r>
              <a:rPr lang="en-US" sz="2400" b="1" i="0" dirty="0" smtClean="0">
                <a:solidFill>
                  <a:schemeClr val="bg1"/>
                </a:solidFill>
                <a:latin typeface="+mn-lt"/>
              </a:rPr>
              <a:t>Planning</a:t>
            </a:r>
            <a:r>
              <a:rPr lang="en-US" sz="2400" b="1" i="0" dirty="0">
                <a:solidFill>
                  <a:schemeClr val="bg1"/>
                </a:solidFill>
                <a:latin typeface="+mn-lt"/>
              </a:rPr>
              <a:t>	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4533900" y="2636837"/>
            <a:ext cx="4343400" cy="3951287"/>
          </a:xfrm>
        </p:spPr>
        <p:txBody>
          <a:bodyPr>
            <a:noAutofit/>
          </a:bodyPr>
          <a:lstStyle/>
          <a:p>
            <a:pPr marL="228600" indent="-2286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800" dirty="0" smtClean="0">
                <a:solidFill>
                  <a:schemeClr val="accent6"/>
                </a:solidFill>
              </a:rPr>
              <a:t>Test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the economic logic and operational feasibility of a proposed response</a:t>
            </a:r>
          </a:p>
          <a:p>
            <a:pPr marL="228600" indent="-2286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800" dirty="0">
                <a:solidFill>
                  <a:schemeClr val="accent6"/>
                </a:solidFill>
              </a:rPr>
              <a:t>Test </a:t>
            </a:r>
            <a:r>
              <a:rPr lang="en-US" sz="1800" dirty="0">
                <a:solidFill>
                  <a:schemeClr val="bg1"/>
                </a:solidFill>
              </a:rPr>
              <a:t>the assumptions that prove the change is feasible</a:t>
            </a:r>
          </a:p>
          <a:p>
            <a:pPr marL="228600" indent="-2286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800" dirty="0" smtClean="0">
                <a:solidFill>
                  <a:schemeClr val="accent6"/>
                </a:solidFill>
              </a:rPr>
              <a:t>Test and elaborate </a:t>
            </a:r>
            <a:r>
              <a:rPr lang="en-US" sz="1800" dirty="0" smtClean="0">
                <a:solidFill>
                  <a:schemeClr val="bg1"/>
                </a:solidFill>
              </a:rPr>
              <a:t>on the core elements of the strategy</a:t>
            </a:r>
          </a:p>
          <a:p>
            <a:pPr marL="228600" indent="-2286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800" dirty="0" smtClean="0">
                <a:solidFill>
                  <a:schemeClr val="accent6"/>
                </a:solidFill>
              </a:rPr>
              <a:t>Show </a:t>
            </a:r>
            <a:r>
              <a:rPr lang="en-US" sz="1800" dirty="0" smtClean="0">
                <a:solidFill>
                  <a:schemeClr val="bg1"/>
                </a:solidFill>
              </a:rPr>
              <a:t>how the model will be viable</a:t>
            </a:r>
          </a:p>
          <a:p>
            <a:pPr marL="228600" indent="-2286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800" dirty="0" smtClean="0">
                <a:solidFill>
                  <a:schemeClr val="accent6"/>
                </a:solidFill>
              </a:rPr>
              <a:t>Describe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the how and why of success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4495800" y="2027238"/>
            <a:ext cx="4381500" cy="6397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i="0" dirty="0" smtClean="0">
                <a:solidFill>
                  <a:schemeClr val="bg1"/>
                </a:solidFill>
                <a:latin typeface="+mn-lt"/>
              </a:rPr>
              <a:t>Business Planning</a:t>
            </a:r>
            <a:endParaRPr lang="en-US" sz="2400" b="1" i="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33400" y="2590800"/>
            <a:ext cx="8305800" cy="0"/>
          </a:xfrm>
          <a:prstGeom prst="line">
            <a:avLst/>
          </a:prstGeom>
          <a:ln w="3175">
            <a:solidFill>
              <a:srgbClr val="FFFFFF">
                <a:alpha val="58039"/>
              </a:srgb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3400" y="6096000"/>
            <a:ext cx="8305800" cy="0"/>
          </a:xfrm>
          <a:prstGeom prst="line">
            <a:avLst/>
          </a:prstGeom>
          <a:ln w="3175">
            <a:solidFill>
              <a:srgbClr val="FFFFFF">
                <a:alpha val="58039"/>
              </a:srgb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68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9481834"/>
              </p:ext>
            </p:extLst>
          </p:nvPr>
        </p:nvGraphicFramePr>
        <p:xfrm>
          <a:off x="838200" y="1798637"/>
          <a:ext cx="8229600" cy="399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Strategic vs. </a:t>
            </a:r>
            <a:br>
              <a:rPr lang="en-US" sz="6000" dirty="0" smtClean="0"/>
            </a:br>
            <a:r>
              <a:rPr lang="en-US" sz="6000" dirty="0" smtClean="0"/>
              <a:t>Business Planning</a:t>
            </a:r>
            <a:endParaRPr lang="en-US" sz="6000" dirty="0"/>
          </a:p>
        </p:txBody>
      </p:sp>
      <p:sp>
        <p:nvSpPr>
          <p:cNvPr id="17" name="Isosceles Triangle 16"/>
          <p:cNvSpPr/>
          <p:nvPr/>
        </p:nvSpPr>
        <p:spPr>
          <a:xfrm flipV="1">
            <a:off x="3048114" y="3048000"/>
            <a:ext cx="457200" cy="457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9655697" y="3400345"/>
            <a:ext cx="527047" cy="210819"/>
            <a:chOff x="657" y="2278193"/>
            <a:chExt cx="1054093" cy="421637"/>
          </a:xfrm>
          <a:solidFill>
            <a:schemeClr val="accent1"/>
          </a:solidFill>
        </p:grpSpPr>
        <p:sp>
          <p:nvSpPr>
            <p:cNvPr id="19" name="Chevron 18"/>
            <p:cNvSpPr/>
            <p:nvPr/>
          </p:nvSpPr>
          <p:spPr>
            <a:xfrm>
              <a:off x="657" y="2278193"/>
              <a:ext cx="1054093" cy="421637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hevron 4"/>
            <p:cNvSpPr/>
            <p:nvPr/>
          </p:nvSpPr>
          <p:spPr>
            <a:xfrm>
              <a:off x="211476" y="2278193"/>
              <a:ext cx="632456" cy="42163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0013" tIns="33338" rIns="33338" bIns="33338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smtClean="0"/>
                <a:t> </a:t>
              </a:r>
              <a:endParaRPr lang="en-US" sz="2500" kern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427097" y="2734533"/>
            <a:ext cx="868822" cy="419431"/>
            <a:chOff x="533400" y="2057400"/>
            <a:chExt cx="2209800" cy="1066800"/>
          </a:xfrm>
        </p:grpSpPr>
        <p:sp>
          <p:nvSpPr>
            <p:cNvPr id="22" name="Circular Arrow 21"/>
            <p:cNvSpPr/>
            <p:nvPr/>
          </p:nvSpPr>
          <p:spPr>
            <a:xfrm>
              <a:off x="533400" y="2057400"/>
              <a:ext cx="1219200" cy="1066800"/>
            </a:xfrm>
            <a:prstGeom prst="circular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Circular Arrow 22"/>
            <p:cNvSpPr/>
            <p:nvPr/>
          </p:nvSpPr>
          <p:spPr>
            <a:xfrm flipV="1">
              <a:off x="1524000" y="2057400"/>
              <a:ext cx="1219200" cy="1066800"/>
            </a:xfrm>
            <a:prstGeom prst="circular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Isosceles Triangle 23"/>
          <p:cNvSpPr/>
          <p:nvPr/>
        </p:nvSpPr>
        <p:spPr>
          <a:xfrm flipV="1">
            <a:off x="9699630" y="2248626"/>
            <a:ext cx="356613" cy="35661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715149" y="2248627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Business Planning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(as needed)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15149" y="282143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Strategy Formation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(as needed)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5149" y="3394232"/>
            <a:ext cx="625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Traditional Strategic Planning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(at least every three years)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43000" y="3200400"/>
            <a:ext cx="7505700" cy="1181431"/>
            <a:chOff x="762000" y="3276600"/>
            <a:chExt cx="8077200" cy="1181431"/>
          </a:xfrm>
          <a:solidFill>
            <a:srgbClr val="00A3DD">
              <a:alpha val="50196"/>
            </a:srgbClr>
          </a:solidFill>
        </p:grpSpPr>
        <p:sp>
          <p:nvSpPr>
            <p:cNvPr id="4" name="Circular Arrow 3"/>
            <p:cNvSpPr/>
            <p:nvPr/>
          </p:nvSpPr>
          <p:spPr>
            <a:xfrm>
              <a:off x="762000" y="3611164"/>
              <a:ext cx="1143000" cy="846867"/>
            </a:xfrm>
            <a:prstGeom prst="circularArrow">
              <a:avLst>
                <a:gd name="adj1" fmla="val 12500"/>
                <a:gd name="adj2" fmla="val 649076"/>
                <a:gd name="adj3" fmla="val 20457681"/>
                <a:gd name="adj4" fmla="val 11677715"/>
                <a:gd name="adj5" fmla="val 106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Circular Arrow 28"/>
            <p:cNvSpPr/>
            <p:nvPr/>
          </p:nvSpPr>
          <p:spPr>
            <a:xfrm flipV="1">
              <a:off x="1752600" y="3400345"/>
              <a:ext cx="1143000" cy="846867"/>
            </a:xfrm>
            <a:prstGeom prst="circularArrow">
              <a:avLst>
                <a:gd name="adj1" fmla="val 12500"/>
                <a:gd name="adj2" fmla="val 649076"/>
                <a:gd name="adj3" fmla="val 20457681"/>
                <a:gd name="adj4" fmla="val 11677715"/>
                <a:gd name="adj5" fmla="val 106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Circular Arrow 29"/>
            <p:cNvSpPr/>
            <p:nvPr/>
          </p:nvSpPr>
          <p:spPr>
            <a:xfrm>
              <a:off x="2743200" y="3609656"/>
              <a:ext cx="1143000" cy="846867"/>
            </a:xfrm>
            <a:prstGeom prst="circularArrow">
              <a:avLst>
                <a:gd name="adj1" fmla="val 12500"/>
                <a:gd name="adj2" fmla="val 649076"/>
                <a:gd name="adj3" fmla="val 20457681"/>
                <a:gd name="adj4" fmla="val 11677715"/>
                <a:gd name="adj5" fmla="val 106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Circular Arrow 30"/>
            <p:cNvSpPr/>
            <p:nvPr/>
          </p:nvSpPr>
          <p:spPr>
            <a:xfrm flipV="1">
              <a:off x="3733800" y="3398837"/>
              <a:ext cx="1143000" cy="846867"/>
            </a:xfrm>
            <a:prstGeom prst="circularArrow">
              <a:avLst>
                <a:gd name="adj1" fmla="val 12500"/>
                <a:gd name="adj2" fmla="val 649076"/>
                <a:gd name="adj3" fmla="val 20457681"/>
                <a:gd name="adj4" fmla="val 11677715"/>
                <a:gd name="adj5" fmla="val 106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Circular Arrow 31"/>
            <p:cNvSpPr/>
            <p:nvPr/>
          </p:nvSpPr>
          <p:spPr>
            <a:xfrm>
              <a:off x="4724400" y="3548742"/>
              <a:ext cx="1143000" cy="846867"/>
            </a:xfrm>
            <a:prstGeom prst="circularArrow">
              <a:avLst>
                <a:gd name="adj1" fmla="val 12500"/>
                <a:gd name="adj2" fmla="val 649076"/>
                <a:gd name="adj3" fmla="val 20457681"/>
                <a:gd name="adj4" fmla="val 11677715"/>
                <a:gd name="adj5" fmla="val 106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Circular Arrow 32"/>
            <p:cNvSpPr/>
            <p:nvPr/>
          </p:nvSpPr>
          <p:spPr>
            <a:xfrm flipV="1">
              <a:off x="5715000" y="3337923"/>
              <a:ext cx="1143000" cy="846867"/>
            </a:xfrm>
            <a:prstGeom prst="circularArrow">
              <a:avLst>
                <a:gd name="adj1" fmla="val 12500"/>
                <a:gd name="adj2" fmla="val 649076"/>
                <a:gd name="adj3" fmla="val 20457681"/>
                <a:gd name="adj4" fmla="val 11677715"/>
                <a:gd name="adj5" fmla="val 106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Circular Arrow 33"/>
            <p:cNvSpPr/>
            <p:nvPr/>
          </p:nvSpPr>
          <p:spPr>
            <a:xfrm>
              <a:off x="6705600" y="3487419"/>
              <a:ext cx="1143000" cy="846867"/>
            </a:xfrm>
            <a:prstGeom prst="circularArrow">
              <a:avLst>
                <a:gd name="adj1" fmla="val 12500"/>
                <a:gd name="adj2" fmla="val 649076"/>
                <a:gd name="adj3" fmla="val 20457681"/>
                <a:gd name="adj4" fmla="val 11677715"/>
                <a:gd name="adj5" fmla="val 106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Circular Arrow 34"/>
            <p:cNvSpPr/>
            <p:nvPr/>
          </p:nvSpPr>
          <p:spPr>
            <a:xfrm flipV="1">
              <a:off x="7696200" y="3276600"/>
              <a:ext cx="1143000" cy="846867"/>
            </a:xfrm>
            <a:prstGeom prst="circularArrow">
              <a:avLst>
                <a:gd name="adj1" fmla="val 12500"/>
                <a:gd name="adj2" fmla="val 649076"/>
                <a:gd name="adj3" fmla="val 20457681"/>
                <a:gd name="adj4" fmla="val 11677715"/>
                <a:gd name="adj5" fmla="val 106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838200" y="4572000"/>
            <a:ext cx="7810500" cy="0"/>
          </a:xfrm>
          <a:prstGeom prst="line">
            <a:avLst/>
          </a:prstGeom>
          <a:ln w="28575"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15062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46304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77546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08788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40030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71272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02514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33756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64998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96240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27482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58724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489966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21208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52450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83692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614934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646176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677418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708660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739902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771144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802386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8336280" y="4400715"/>
            <a:ext cx="0" cy="182880"/>
          </a:xfrm>
          <a:prstGeom prst="line">
            <a:avLst/>
          </a:prstGeom>
          <a:ln w="28575">
            <a:solidFill>
              <a:srgbClr val="C5D1D7">
                <a:alpha val="6902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62000" y="4572000"/>
            <a:ext cx="914400" cy="4572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9240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Consider Business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03860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Significant change to business model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Launch of program, partnership, or entity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Growth strategy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Need information for go/no-go decision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Need to show that venture is compelling, viable, worthy of support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Need details to plan for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18163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Will your organization be considering any of the following in the next 1-2 years?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new program</a:t>
            </a:r>
          </a:p>
          <a:p>
            <a:r>
              <a:rPr lang="en-US" dirty="0" smtClean="0"/>
              <a:t>A new or significant </a:t>
            </a:r>
            <a:r>
              <a:rPr lang="en-US" dirty="0"/>
              <a:t>partnership </a:t>
            </a:r>
            <a:endParaRPr lang="en-US" dirty="0" smtClean="0"/>
          </a:p>
          <a:p>
            <a:r>
              <a:rPr lang="en-US" dirty="0" smtClean="0"/>
              <a:t>Launch of a social enterprise</a:t>
            </a:r>
            <a:endParaRPr lang="en-US" dirty="0"/>
          </a:p>
          <a:p>
            <a:r>
              <a:rPr lang="en-US" dirty="0" smtClean="0"/>
              <a:t>Significant organizational growth</a:t>
            </a:r>
          </a:p>
          <a:p>
            <a:r>
              <a:rPr lang="en-US" dirty="0" smtClean="0"/>
              <a:t>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5640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376627566"/>
              </p:ext>
            </p:extLst>
          </p:nvPr>
        </p:nvGraphicFramePr>
        <p:xfrm>
          <a:off x="76200" y="2743200"/>
          <a:ext cx="8991600" cy="294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Business Planning: DARE</a:t>
            </a:r>
            <a:r>
              <a:rPr lang="en-US" sz="6000" baseline="30000" dirty="0" smtClean="0"/>
              <a:t>2</a:t>
            </a:r>
            <a:r>
              <a:rPr lang="en-US" sz="6000" dirty="0" smtClean="0"/>
              <a:t> Succeed</a:t>
            </a:r>
            <a:endParaRPr lang="en-US" sz="6000" dirty="0"/>
          </a:p>
        </p:txBody>
      </p:sp>
      <p:sp>
        <p:nvSpPr>
          <p:cNvPr id="9" name="Oval 8"/>
          <p:cNvSpPr/>
          <p:nvPr/>
        </p:nvSpPr>
        <p:spPr>
          <a:xfrm>
            <a:off x="0" y="2895600"/>
            <a:ext cx="2667000" cy="2667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4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22" t="25592" r="25122" b="25826"/>
          <a:stretch/>
        </p:blipFill>
        <p:spPr>
          <a:xfrm>
            <a:off x="5286959" y="4033459"/>
            <a:ext cx="3857041" cy="2824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9" t="18655" r="20641" b="52580"/>
          <a:stretch/>
        </p:blipFill>
        <p:spPr>
          <a:xfrm>
            <a:off x="2729225" y="4033459"/>
            <a:ext cx="3306232" cy="2838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91" t="16804" r="28784" b="64552"/>
          <a:stretch/>
        </p:blipFill>
        <p:spPr>
          <a:xfrm>
            <a:off x="0" y="4033459"/>
            <a:ext cx="2729225" cy="2824541"/>
          </a:xfrm>
          <a:prstGeom prst="rect">
            <a:avLst/>
          </a:prstGeom>
        </p:spPr>
      </p:pic>
      <p:pic>
        <p:nvPicPr>
          <p:cNvPr id="9" name="Picture Placeholder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25" t="21850" r="2611" b="21850"/>
          <a:stretch/>
        </p:blipFill>
        <p:spPr>
          <a:xfrm>
            <a:off x="0" y="1716836"/>
            <a:ext cx="3088070" cy="2331408"/>
          </a:xfrm>
          <a:prstGeom prst="rect">
            <a:avLst/>
          </a:prstGeom>
        </p:spPr>
      </p:pic>
      <p:pic>
        <p:nvPicPr>
          <p:cNvPr id="10" name="Picture Placeholder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5" t="15911" r="35721" b="29849"/>
          <a:stretch/>
        </p:blipFill>
        <p:spPr>
          <a:xfrm>
            <a:off x="2702369" y="1716835"/>
            <a:ext cx="3333088" cy="2316623"/>
          </a:xfrm>
          <a:prstGeom prst="rect">
            <a:avLst/>
          </a:prstGeom>
        </p:spPr>
      </p:pic>
      <p:pic>
        <p:nvPicPr>
          <p:cNvPr id="11" name="Picture Placeholder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25406" r="20884" b="22352"/>
          <a:stretch/>
        </p:blipFill>
        <p:spPr>
          <a:xfrm>
            <a:off x="6018397" y="1716836"/>
            <a:ext cx="3125603" cy="2321764"/>
          </a:xfrm>
          <a:prstGeom prst="rect">
            <a:avLst/>
          </a:prstGeom>
        </p:spPr>
      </p:pic>
      <p:pic>
        <p:nvPicPr>
          <p:cNvPr id="12" name="Picture Placeholder 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8464" r="25267" b="10735"/>
          <a:stretch/>
        </p:blipFill>
        <p:spPr>
          <a:xfrm>
            <a:off x="0" y="-23884"/>
            <a:ext cx="2729224" cy="1740719"/>
          </a:xfrm>
          <a:prstGeom prst="rect">
            <a:avLst/>
          </a:prstGeom>
        </p:spPr>
      </p:pic>
      <p:pic>
        <p:nvPicPr>
          <p:cNvPr id="13" name="Picture Placeholder 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32" t="9431" r="23604" b="45892"/>
          <a:stretch/>
        </p:blipFill>
        <p:spPr>
          <a:xfrm>
            <a:off x="2702369" y="-23884"/>
            <a:ext cx="3283046" cy="1740720"/>
          </a:xfrm>
          <a:prstGeom prst="rect">
            <a:avLst/>
          </a:prstGeom>
        </p:spPr>
      </p:pic>
      <p:pic>
        <p:nvPicPr>
          <p:cNvPr id="14" name="Picture Placeholder 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73" t="33472" r="11676" b="43835"/>
          <a:stretch/>
        </p:blipFill>
        <p:spPr>
          <a:xfrm>
            <a:off x="5985415" y="-23884"/>
            <a:ext cx="3158585" cy="17407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" y="-23884"/>
            <a:ext cx="9143999" cy="6895530"/>
          </a:xfrm>
          <a:solidFill>
            <a:srgbClr val="70147A">
              <a:alpha val="80000"/>
            </a:srgbClr>
          </a:solidFill>
        </p:spPr>
        <p:txBody>
          <a:bodyPr anchor="ctr">
            <a:no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</a:rPr>
              <a:t>Current Business Model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9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438400"/>
            <a:ext cx="3563172" cy="3395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1916953"/>
            <a:ext cx="3752850" cy="2720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29" y="2667000"/>
            <a:ext cx="3019827" cy="3666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2684526"/>
            <a:ext cx="2743200" cy="2249424"/>
          </a:xfrm>
          <a:prstGeom prst="rect">
            <a:avLst/>
          </a:prstGeom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Business Model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14300" y="5562600"/>
            <a:ext cx="2209800" cy="8382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Where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2950" y="5534025"/>
            <a:ext cx="2209800" cy="8382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What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3651" y="4363505"/>
            <a:ext cx="2209800" cy="8382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Who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62750" y="4782605"/>
            <a:ext cx="2209800" cy="8382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How</a:t>
            </a:r>
          </a:p>
        </p:txBody>
      </p:sp>
    </p:spTree>
    <p:extLst>
      <p:ext uri="{BB962C8B-B14F-4D97-AF65-F5344CB8AC3E}">
        <p14:creationId xmlns:p14="http://schemas.microsoft.com/office/powerpoint/2010/main" val="2693135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8150" y="685800"/>
            <a:ext cx="8267700" cy="2286000"/>
          </a:xfrm>
        </p:spPr>
        <p:txBody>
          <a:bodyPr/>
          <a:lstStyle/>
          <a:p>
            <a:r>
              <a:rPr lang="en-US" dirty="0" smtClean="0"/>
              <a:t>Examine Your </a:t>
            </a:r>
            <a:r>
              <a:rPr lang="en-US" sz="8800" i="0" dirty="0" smtClean="0">
                <a:latin typeface="+mn-lt"/>
              </a:rPr>
              <a:t>Scope</a:t>
            </a:r>
            <a:endParaRPr lang="en-US" i="0" dirty="0"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62" y="3246437"/>
            <a:ext cx="6400238" cy="3611563"/>
          </a:xfrm>
        </p:spPr>
      </p:pic>
    </p:spTree>
    <p:extLst>
      <p:ext uri="{BB962C8B-B14F-4D97-AF65-F5344CB8AC3E}">
        <p14:creationId xmlns:p14="http://schemas.microsoft.com/office/powerpoint/2010/main" val="182301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6"/>
          <a:stretch/>
        </p:blipFill>
        <p:spPr>
          <a:xfrm>
            <a:off x="2743200" y="3186902"/>
            <a:ext cx="6400800" cy="366812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8150" y="685800"/>
            <a:ext cx="8267700" cy="2286000"/>
          </a:xfrm>
        </p:spPr>
        <p:txBody>
          <a:bodyPr/>
          <a:lstStyle/>
          <a:p>
            <a:r>
              <a:rPr lang="en-US" dirty="0" smtClean="0"/>
              <a:t>Assess Your </a:t>
            </a:r>
            <a:br>
              <a:rPr lang="en-US" dirty="0" smtClean="0"/>
            </a:br>
            <a:r>
              <a:rPr lang="en-US" sz="8800" i="0" dirty="0" smtClean="0">
                <a:latin typeface="+mn-lt"/>
              </a:rPr>
              <a:t>Economic Logic </a:t>
            </a:r>
            <a:endParaRPr lang="en-US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207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ctrTitle"/>
          </p:nvPr>
        </p:nvSpPr>
        <p:spPr>
          <a:xfrm>
            <a:off x="0" y="609600"/>
            <a:ext cx="9143999" cy="3276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6700" dirty="0" smtClean="0"/>
              <a:t>Business Planning for Mission Advancement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3600" dirty="0" smtClean="0"/>
              <a:t>United </a:t>
            </a:r>
            <a:r>
              <a:rPr lang="en-US" sz="3600" dirty="0"/>
              <a:t>Cerebral Palsy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105400" y="5410200"/>
            <a:ext cx="2819400" cy="1295400"/>
          </a:xfrm>
        </p:spPr>
        <p:txBody>
          <a:bodyPr>
            <a:noAutofit/>
          </a:bodyPr>
          <a:lstStyle/>
          <a:p>
            <a:pPr algn="r"/>
            <a:r>
              <a:rPr lang="en-US" sz="1400" i="0" dirty="0" smtClean="0">
                <a:solidFill>
                  <a:schemeClr val="tx2"/>
                </a:solidFill>
                <a:latin typeface="+mj-lt"/>
              </a:rPr>
              <a:t>July 30, 2013</a:t>
            </a:r>
          </a:p>
          <a:p>
            <a:pPr algn="r"/>
            <a:r>
              <a:rPr lang="en-US" sz="1400" i="0" dirty="0" smtClean="0">
                <a:solidFill>
                  <a:schemeClr val="tx2"/>
                </a:solidFill>
                <a:latin typeface="+mj-lt"/>
              </a:rPr>
              <a:t>with Lester Olmstead-Rose and Heather Gowdy</a:t>
            </a:r>
            <a:endParaRPr lang="en-US" sz="1400" i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3839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62" y="3246437"/>
            <a:ext cx="6400238" cy="361156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8150" y="685800"/>
            <a:ext cx="8267700" cy="3124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Evaluate Your </a:t>
            </a:r>
            <a:br>
              <a:rPr lang="en-US" dirty="0" smtClean="0"/>
            </a:br>
            <a:r>
              <a:rPr lang="en-US" sz="9800" i="0" dirty="0" smtClean="0">
                <a:latin typeface="+mn-lt"/>
              </a:rPr>
              <a:t>Organizational Capacity</a:t>
            </a:r>
            <a:endParaRPr lang="en-US" sz="98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12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22" t="25592" r="25122" b="25826"/>
          <a:stretch/>
        </p:blipFill>
        <p:spPr>
          <a:xfrm>
            <a:off x="5286959" y="4033459"/>
            <a:ext cx="3857041" cy="2824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9" t="18655" r="20641" b="52580"/>
          <a:stretch/>
        </p:blipFill>
        <p:spPr>
          <a:xfrm>
            <a:off x="2729225" y="4033459"/>
            <a:ext cx="3306232" cy="2838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91" t="16804" r="28784" b="64552"/>
          <a:stretch/>
        </p:blipFill>
        <p:spPr>
          <a:xfrm>
            <a:off x="0" y="4033459"/>
            <a:ext cx="2729225" cy="2824541"/>
          </a:xfrm>
          <a:prstGeom prst="rect">
            <a:avLst/>
          </a:prstGeom>
        </p:spPr>
      </p:pic>
      <p:pic>
        <p:nvPicPr>
          <p:cNvPr id="9" name="Picture Placeholder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25" t="21850" r="2611" b="21850"/>
          <a:stretch/>
        </p:blipFill>
        <p:spPr>
          <a:xfrm>
            <a:off x="0" y="1716836"/>
            <a:ext cx="3088070" cy="2331408"/>
          </a:xfrm>
          <a:prstGeom prst="rect">
            <a:avLst/>
          </a:prstGeom>
        </p:spPr>
      </p:pic>
      <p:pic>
        <p:nvPicPr>
          <p:cNvPr id="10" name="Picture Placeholder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5" t="15911" r="35721" b="29849"/>
          <a:stretch/>
        </p:blipFill>
        <p:spPr>
          <a:xfrm>
            <a:off x="2702369" y="1716835"/>
            <a:ext cx="3333088" cy="2316623"/>
          </a:xfrm>
          <a:prstGeom prst="rect">
            <a:avLst/>
          </a:prstGeom>
        </p:spPr>
      </p:pic>
      <p:pic>
        <p:nvPicPr>
          <p:cNvPr id="11" name="Picture Placeholder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25406" r="20884" b="22352"/>
          <a:stretch/>
        </p:blipFill>
        <p:spPr>
          <a:xfrm>
            <a:off x="6018397" y="1716836"/>
            <a:ext cx="3125603" cy="2321764"/>
          </a:xfrm>
          <a:prstGeom prst="rect">
            <a:avLst/>
          </a:prstGeom>
        </p:spPr>
      </p:pic>
      <p:pic>
        <p:nvPicPr>
          <p:cNvPr id="12" name="Picture Placeholder 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8464" r="25267" b="10735"/>
          <a:stretch/>
        </p:blipFill>
        <p:spPr>
          <a:xfrm>
            <a:off x="0" y="-23884"/>
            <a:ext cx="2729224" cy="1740719"/>
          </a:xfrm>
          <a:prstGeom prst="rect">
            <a:avLst/>
          </a:prstGeom>
        </p:spPr>
      </p:pic>
      <p:pic>
        <p:nvPicPr>
          <p:cNvPr id="13" name="Picture Placeholder 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32" t="9431" r="23604" b="45892"/>
          <a:stretch/>
        </p:blipFill>
        <p:spPr>
          <a:xfrm>
            <a:off x="2702369" y="-23884"/>
            <a:ext cx="3283046" cy="1740720"/>
          </a:xfrm>
          <a:prstGeom prst="rect">
            <a:avLst/>
          </a:prstGeom>
        </p:spPr>
      </p:pic>
      <p:pic>
        <p:nvPicPr>
          <p:cNvPr id="14" name="Picture Placeholder 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73" t="33472" r="11676" b="43835"/>
          <a:stretch/>
        </p:blipFill>
        <p:spPr>
          <a:xfrm>
            <a:off x="5985415" y="-23884"/>
            <a:ext cx="3158585" cy="17407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" y="-23884"/>
            <a:ext cx="9143999" cy="6895530"/>
          </a:xfrm>
          <a:solidFill>
            <a:srgbClr val="70147A">
              <a:alpha val="80000"/>
            </a:srgbClr>
          </a:solidFill>
        </p:spPr>
        <p:txBody>
          <a:bodyPr anchor="ctr">
            <a:no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The Market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t="136" r="5497"/>
          <a:stretch/>
        </p:blipFill>
        <p:spPr>
          <a:xfrm>
            <a:off x="0" y="0"/>
            <a:ext cx="916387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06278" y="0"/>
            <a:ext cx="365760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</p:spPr>
        <p:txBody>
          <a:bodyPr wrap="square" anchor="ctr">
            <a:normAutofit/>
          </a:bodyPr>
          <a:lstStyle/>
          <a:p>
            <a:pPr marL="463550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435" name="Title 2"/>
          <p:cNvSpPr>
            <a:spLocks noGrp="1"/>
          </p:cNvSpPr>
          <p:nvPr>
            <p:ph type="ctrTitle" idx="4294967295"/>
          </p:nvPr>
        </p:nvSpPr>
        <p:spPr>
          <a:xfrm>
            <a:off x="5181600" y="381000"/>
            <a:ext cx="3982278" cy="1371600"/>
          </a:xfrm>
          <a:solidFill>
            <a:schemeClr val="accent1">
              <a:alpha val="69804"/>
            </a:schemeClr>
          </a:solidFill>
        </p:spPr>
        <p:txBody>
          <a:bodyPr anchor="ctr"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j-lt"/>
              </a:rPr>
              <a:t>Understand</a:t>
            </a:r>
            <a:br>
              <a:rPr lang="en-US" sz="3600" dirty="0" smtClean="0">
                <a:solidFill>
                  <a:schemeClr val="bg1"/>
                </a:solidFill>
                <a:latin typeface="+mj-lt"/>
              </a:rPr>
            </a:b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Trends</a:t>
            </a:r>
          </a:p>
        </p:txBody>
      </p:sp>
    </p:spTree>
    <p:extLst>
      <p:ext uri="{BB962C8B-B14F-4D97-AF65-F5344CB8AC3E}">
        <p14:creationId xmlns:p14="http://schemas.microsoft.com/office/powerpoint/2010/main" val="62207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t="136" r="5497"/>
          <a:stretch/>
        </p:blipFill>
        <p:spPr>
          <a:xfrm>
            <a:off x="0" y="0"/>
            <a:ext cx="916387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06278" y="0"/>
            <a:ext cx="365760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</p:spPr>
        <p:txBody>
          <a:bodyPr wrap="square" anchor="ctr">
            <a:normAutofit/>
          </a:bodyPr>
          <a:lstStyle/>
          <a:p>
            <a:pPr marL="463550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181600" y="1752600"/>
            <a:ext cx="3982278" cy="1371600"/>
          </a:xfrm>
          <a:prstGeom prst="rect">
            <a:avLst/>
          </a:prstGeom>
          <a:solidFill>
            <a:schemeClr val="accent1">
              <a:alpha val="69804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463550" indent="0" algn="l" defTabSz="914400" rtl="0" eaLnBrk="1" latinLnBrk="0" hangingPunct="1">
              <a:spcBef>
                <a:spcPct val="0"/>
              </a:spcBef>
              <a:buNone/>
              <a:defRPr sz="6000" i="0" kern="120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  <a:latin typeface="+mj-lt"/>
              </a:rPr>
              <a:t>Understand</a:t>
            </a:r>
            <a:br>
              <a:rPr lang="en-US" sz="3600" dirty="0" smtClean="0">
                <a:solidFill>
                  <a:schemeClr val="bg1"/>
                </a:solidFill>
                <a:latin typeface="+mj-lt"/>
              </a:rPr>
            </a:b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Competitors</a:t>
            </a:r>
          </a:p>
        </p:txBody>
      </p:sp>
    </p:spTree>
    <p:extLst>
      <p:ext uri="{BB962C8B-B14F-4D97-AF65-F5344CB8AC3E}">
        <p14:creationId xmlns:p14="http://schemas.microsoft.com/office/powerpoint/2010/main" val="24099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t="136" r="5497"/>
          <a:stretch/>
        </p:blipFill>
        <p:spPr>
          <a:xfrm>
            <a:off x="0" y="0"/>
            <a:ext cx="916387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06278" y="0"/>
            <a:ext cx="365760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</p:spPr>
        <p:txBody>
          <a:bodyPr wrap="square" anchor="ctr">
            <a:normAutofit/>
          </a:bodyPr>
          <a:lstStyle/>
          <a:p>
            <a:pPr marL="463550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5181600" y="2667000"/>
            <a:ext cx="3982278" cy="1905000"/>
          </a:xfrm>
          <a:prstGeom prst="rect">
            <a:avLst/>
          </a:prstGeom>
          <a:solidFill>
            <a:schemeClr val="accent1">
              <a:alpha val="69804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463550" indent="0" algn="l" defTabSz="914400" rtl="0" eaLnBrk="1" latinLnBrk="0" hangingPunct="1">
              <a:spcBef>
                <a:spcPct val="0"/>
              </a:spcBef>
              <a:buNone/>
              <a:defRPr sz="6000" i="0" kern="120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  <a:latin typeface="+mj-lt"/>
              </a:rPr>
              <a:t>Identify Competitive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3143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t="136" r="5497"/>
          <a:stretch/>
        </p:blipFill>
        <p:spPr>
          <a:xfrm>
            <a:off x="0" y="0"/>
            <a:ext cx="916387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06278" y="0"/>
            <a:ext cx="365760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</p:spPr>
        <p:txBody>
          <a:bodyPr wrap="square" anchor="ctr">
            <a:normAutofit/>
          </a:bodyPr>
          <a:lstStyle/>
          <a:p>
            <a:pPr marL="463550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181600" y="4038600"/>
            <a:ext cx="3982278" cy="1981200"/>
          </a:xfrm>
          <a:prstGeom prst="rect">
            <a:avLst/>
          </a:prstGeom>
          <a:solidFill>
            <a:schemeClr val="accent1">
              <a:alpha val="69804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463550" indent="0" algn="l" defTabSz="914400" rtl="0" eaLnBrk="1" latinLnBrk="0" hangingPunct="1">
              <a:spcBef>
                <a:spcPct val="0"/>
              </a:spcBef>
              <a:buNone/>
              <a:defRPr sz="6000" i="0" kern="120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  <a:latin typeface="+mj-lt"/>
              </a:rPr>
              <a:t>Understand Need and Demand</a:t>
            </a:r>
          </a:p>
        </p:txBody>
      </p:sp>
    </p:spTree>
    <p:extLst>
      <p:ext uri="{BB962C8B-B14F-4D97-AF65-F5344CB8AC3E}">
        <p14:creationId xmlns:p14="http://schemas.microsoft.com/office/powerpoint/2010/main" val="18781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22" t="25592" r="25122" b="25826"/>
          <a:stretch/>
        </p:blipFill>
        <p:spPr>
          <a:xfrm>
            <a:off x="5286959" y="4033459"/>
            <a:ext cx="3857041" cy="2824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9" t="18655" r="20641" b="52580"/>
          <a:stretch/>
        </p:blipFill>
        <p:spPr>
          <a:xfrm>
            <a:off x="2729225" y="4033459"/>
            <a:ext cx="3306232" cy="2838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91" t="16804" r="28784" b="64552"/>
          <a:stretch/>
        </p:blipFill>
        <p:spPr>
          <a:xfrm>
            <a:off x="0" y="4033459"/>
            <a:ext cx="2729225" cy="2824541"/>
          </a:xfrm>
          <a:prstGeom prst="rect">
            <a:avLst/>
          </a:prstGeom>
        </p:spPr>
      </p:pic>
      <p:pic>
        <p:nvPicPr>
          <p:cNvPr id="9" name="Picture Placeholder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25" t="21850" r="2611" b="21850"/>
          <a:stretch/>
        </p:blipFill>
        <p:spPr>
          <a:xfrm>
            <a:off x="0" y="1716836"/>
            <a:ext cx="3088070" cy="2331408"/>
          </a:xfrm>
          <a:prstGeom prst="rect">
            <a:avLst/>
          </a:prstGeom>
        </p:spPr>
      </p:pic>
      <p:pic>
        <p:nvPicPr>
          <p:cNvPr id="10" name="Picture Placeholder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5" t="15911" r="35721" b="29849"/>
          <a:stretch/>
        </p:blipFill>
        <p:spPr>
          <a:xfrm>
            <a:off x="2702369" y="1716835"/>
            <a:ext cx="3333088" cy="2316623"/>
          </a:xfrm>
          <a:prstGeom prst="rect">
            <a:avLst/>
          </a:prstGeom>
        </p:spPr>
      </p:pic>
      <p:pic>
        <p:nvPicPr>
          <p:cNvPr id="11" name="Picture Placeholder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25406" r="20884" b="22352"/>
          <a:stretch/>
        </p:blipFill>
        <p:spPr>
          <a:xfrm>
            <a:off x="6018397" y="1716836"/>
            <a:ext cx="3125603" cy="2321764"/>
          </a:xfrm>
          <a:prstGeom prst="rect">
            <a:avLst/>
          </a:prstGeom>
        </p:spPr>
      </p:pic>
      <p:pic>
        <p:nvPicPr>
          <p:cNvPr id="12" name="Picture Placeholder 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8464" r="25267" b="10735"/>
          <a:stretch/>
        </p:blipFill>
        <p:spPr>
          <a:xfrm>
            <a:off x="0" y="-23884"/>
            <a:ext cx="2729224" cy="1740719"/>
          </a:xfrm>
          <a:prstGeom prst="rect">
            <a:avLst/>
          </a:prstGeom>
        </p:spPr>
      </p:pic>
      <p:pic>
        <p:nvPicPr>
          <p:cNvPr id="13" name="Picture Placeholder 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32" t="9431" r="23604" b="45892"/>
          <a:stretch/>
        </p:blipFill>
        <p:spPr>
          <a:xfrm>
            <a:off x="2702369" y="-23884"/>
            <a:ext cx="3283046" cy="1740720"/>
          </a:xfrm>
          <a:prstGeom prst="rect">
            <a:avLst/>
          </a:prstGeom>
        </p:spPr>
      </p:pic>
      <p:pic>
        <p:nvPicPr>
          <p:cNvPr id="14" name="Picture Placeholder 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73" t="33472" r="11676" b="43835"/>
          <a:stretch/>
        </p:blipFill>
        <p:spPr>
          <a:xfrm>
            <a:off x="5985415" y="-23884"/>
            <a:ext cx="3158585" cy="17407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" y="-23884"/>
            <a:ext cx="9143999" cy="6895530"/>
          </a:xfrm>
          <a:solidFill>
            <a:srgbClr val="70147A">
              <a:alpha val="80000"/>
            </a:srgbClr>
          </a:solidFill>
        </p:spPr>
        <p:txBody>
          <a:bodyPr anchor="ctr">
            <a:noAutofit/>
          </a:bodyPr>
          <a:lstStyle/>
          <a:p>
            <a:pPr marL="274320" algn="ctr">
              <a:spcBef>
                <a:spcPts val="0"/>
              </a:spcBef>
              <a:tabLst>
                <a:tab pos="7997825" algn="l"/>
              </a:tabLst>
            </a:pPr>
            <a:r>
              <a:rPr lang="en-US" sz="7200" dirty="0" smtClean="0">
                <a:solidFill>
                  <a:schemeClr val="bg1"/>
                </a:solidFill>
              </a:rPr>
              <a:t>Evaluate &amp;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7200" dirty="0" smtClean="0">
                <a:solidFill>
                  <a:schemeClr val="bg1"/>
                </a:solidFill>
              </a:rPr>
              <a:t>Elaborate</a:t>
            </a:r>
            <a:endParaRPr lang="en-US" sz="7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95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374720850"/>
              </p:ext>
            </p:extLst>
          </p:nvPr>
        </p:nvGraphicFramePr>
        <p:xfrm>
          <a:off x="76200" y="2743200"/>
          <a:ext cx="8991600" cy="294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67700" cy="1935162"/>
          </a:xfrm>
        </p:spPr>
        <p:txBody>
          <a:bodyPr>
            <a:noAutofit/>
          </a:bodyPr>
          <a:lstStyle/>
          <a:p>
            <a:r>
              <a:rPr lang="en-US" sz="6000" dirty="0" smtClean="0"/>
              <a:t>Business Planning: DARE</a:t>
            </a:r>
            <a:r>
              <a:rPr lang="en-US" sz="6000" baseline="30000" dirty="0" smtClean="0"/>
              <a:t>2</a:t>
            </a:r>
            <a:r>
              <a:rPr lang="en-US" sz="6000" dirty="0" smtClean="0"/>
              <a:t> Succeed</a:t>
            </a:r>
            <a:endParaRPr lang="en-US" sz="6000" dirty="0"/>
          </a:p>
        </p:txBody>
      </p:sp>
      <p:sp>
        <p:nvSpPr>
          <p:cNvPr id="9" name="Oval 8"/>
          <p:cNvSpPr/>
          <p:nvPr/>
        </p:nvSpPr>
        <p:spPr>
          <a:xfrm>
            <a:off x="0" y="2895600"/>
            <a:ext cx="2667000" cy="2667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Consider…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Operational implications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Financial implications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Risk factors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175" y="6310548"/>
            <a:ext cx="4097088" cy="3048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en-US" dirty="0" smtClean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563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75000"/>
              <a:buFont typeface="Wingdings" pitchFamily="2" charset="2"/>
              <a:buChar char="§"/>
              <a:defRPr sz="32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4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0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75000"/>
              <a:buFont typeface="Wingdings" pitchFamily="2" charset="2"/>
              <a:buChar char="§"/>
              <a:defRPr sz="20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71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t="31181" r="22" b="26282"/>
          <a:stretch/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43599" y="0"/>
            <a:ext cx="3202709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</p:spPr>
        <p:txBody>
          <a:bodyPr wrap="square" anchor="ctr">
            <a:normAutofit/>
          </a:bodyPr>
          <a:lstStyle/>
          <a:p>
            <a:pPr marL="463550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435" name="Title 2"/>
          <p:cNvSpPr>
            <a:spLocks noGrp="1"/>
          </p:cNvSpPr>
          <p:nvPr>
            <p:ph type="ctrTitle" idx="4294967295"/>
          </p:nvPr>
        </p:nvSpPr>
        <p:spPr>
          <a:xfrm>
            <a:off x="5715000" y="228600"/>
            <a:ext cx="3429000" cy="1524000"/>
          </a:xfrm>
          <a:solidFill>
            <a:schemeClr val="accent1">
              <a:alpha val="69804"/>
            </a:schemeClr>
          </a:solidFill>
        </p:spPr>
        <p:txBody>
          <a:bodyPr anchor="ctr">
            <a:normAutofit/>
          </a:bodyPr>
          <a:lstStyle/>
          <a:p>
            <a:pPr marL="457200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Operational</a:t>
            </a:r>
            <a:br>
              <a:rPr lang="en-US" sz="3600" dirty="0" smtClean="0">
                <a:solidFill>
                  <a:schemeClr val="bg1"/>
                </a:solidFill>
                <a:latin typeface="+mj-lt"/>
              </a:rPr>
            </a:b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256659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19400" y="304800"/>
            <a:ext cx="6248400" cy="6019800"/>
          </a:xfrm>
        </p:spPr>
        <p:txBody>
          <a:bodyPr/>
          <a:lstStyle/>
          <a:p>
            <a:r>
              <a:rPr lang="en-US" dirty="0" smtClean="0"/>
              <a:t>Opening</a:t>
            </a:r>
          </a:p>
          <a:p>
            <a:r>
              <a:rPr lang="en-US" dirty="0" smtClean="0"/>
              <a:t>Strategy and Planning</a:t>
            </a:r>
          </a:p>
          <a:p>
            <a:r>
              <a:rPr lang="en-US" dirty="0" smtClean="0"/>
              <a:t>Business Model</a:t>
            </a:r>
          </a:p>
          <a:p>
            <a:r>
              <a:rPr lang="en-US" dirty="0" smtClean="0"/>
              <a:t>The Market</a:t>
            </a:r>
          </a:p>
          <a:p>
            <a:r>
              <a:rPr lang="en-US" dirty="0" smtClean="0"/>
              <a:t>Choosing a Sustainable Strategy: Evaluating Options </a:t>
            </a:r>
          </a:p>
          <a:p>
            <a:r>
              <a:rPr lang="en-US" dirty="0" smtClean="0"/>
              <a:t>Designing an Effective Process</a:t>
            </a:r>
          </a:p>
          <a:p>
            <a:r>
              <a:rPr lang="en-US" dirty="0" smtClean="0"/>
              <a:t>Questions and Discussion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t="31181" r="22" b="26282"/>
          <a:stretch/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43601" y="0"/>
            <a:ext cx="3202708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</p:spPr>
        <p:txBody>
          <a:bodyPr wrap="square" anchor="ctr">
            <a:normAutofit/>
          </a:bodyPr>
          <a:lstStyle/>
          <a:p>
            <a:pPr marL="463550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715000" y="1854200"/>
            <a:ext cx="3429000" cy="1524000"/>
          </a:xfrm>
          <a:prstGeom prst="rect">
            <a:avLst/>
          </a:prstGeom>
          <a:solidFill>
            <a:schemeClr val="accent1">
              <a:alpha val="69804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463550" indent="0" algn="l" defTabSz="914400" rtl="0" eaLnBrk="1" latinLnBrk="0" hangingPunct="1">
              <a:spcBef>
                <a:spcPct val="0"/>
              </a:spcBef>
              <a:buNone/>
              <a:defRPr sz="6000" i="0" kern="120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  <a:latin typeface="+mj-lt"/>
              </a:rPr>
              <a:t>Financial</a:t>
            </a:r>
            <a:br>
              <a:rPr lang="en-US" sz="3600" dirty="0" smtClean="0">
                <a:solidFill>
                  <a:schemeClr val="bg1"/>
                </a:solidFill>
                <a:latin typeface="+mj-lt"/>
              </a:rPr>
            </a:b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6975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t="31181" r="22" b="26282"/>
          <a:stretch/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43599" y="0"/>
            <a:ext cx="3202709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</p:spPr>
        <p:txBody>
          <a:bodyPr wrap="square" anchor="ctr">
            <a:normAutofit/>
          </a:bodyPr>
          <a:lstStyle/>
          <a:p>
            <a:pPr marL="463550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5715000" y="3479800"/>
            <a:ext cx="3429000" cy="1524000"/>
          </a:xfrm>
          <a:prstGeom prst="rect">
            <a:avLst/>
          </a:prstGeom>
          <a:solidFill>
            <a:schemeClr val="accent1">
              <a:alpha val="69804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463550" indent="0" algn="l" defTabSz="914400" rtl="0" eaLnBrk="1" latinLnBrk="0" hangingPunct="1">
              <a:spcBef>
                <a:spcPct val="0"/>
              </a:spcBef>
              <a:buNone/>
              <a:defRPr sz="6000" i="0" kern="120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457200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Assumptions</a:t>
            </a:r>
          </a:p>
        </p:txBody>
      </p:sp>
    </p:spTree>
    <p:extLst>
      <p:ext uri="{BB962C8B-B14F-4D97-AF65-F5344CB8AC3E}">
        <p14:creationId xmlns:p14="http://schemas.microsoft.com/office/powerpoint/2010/main" val="16975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chemeClr val="accent6"/>
                </a:solidFill>
              </a:rPr>
              <a:t>Identify</a:t>
            </a:r>
            <a:r>
              <a:rPr lang="en-US" sz="2800" dirty="0" smtClean="0"/>
              <a:t> </a:t>
            </a:r>
            <a:r>
              <a:rPr lang="en-US" sz="2800" dirty="0"/>
              <a:t>and</a:t>
            </a:r>
            <a:r>
              <a:rPr lang="en-US" sz="2800" dirty="0" smtClean="0"/>
              <a:t> </a:t>
            </a:r>
            <a:r>
              <a:rPr lang="en-US" sz="2800" dirty="0">
                <a:solidFill>
                  <a:schemeClr val="accent6"/>
                </a:solidFill>
              </a:rPr>
              <a:t>test</a:t>
            </a:r>
            <a:r>
              <a:rPr lang="en-US" sz="2800" dirty="0" smtClean="0"/>
              <a:t> </a:t>
            </a:r>
            <a:r>
              <a:rPr lang="en-US" sz="2800" dirty="0"/>
              <a:t>important assumptions, including </a:t>
            </a:r>
            <a:r>
              <a:rPr lang="en-US" sz="2800" dirty="0" smtClean="0"/>
              <a:t>assumptions about </a:t>
            </a:r>
            <a:r>
              <a:rPr lang="en-US" sz="2800" dirty="0"/>
              <a:t>key economic </a:t>
            </a:r>
            <a:r>
              <a:rPr lang="en-US" sz="2800" dirty="0" smtClean="0"/>
              <a:t>drivers</a:t>
            </a:r>
          </a:p>
          <a:p>
            <a:pPr lvl="1">
              <a:spcAft>
                <a:spcPts val="1800"/>
              </a:spcAft>
            </a:pPr>
            <a:r>
              <a:rPr lang="en-US" i="1" dirty="0" smtClean="0"/>
              <a:t>Economic drivers: those </a:t>
            </a:r>
            <a:r>
              <a:rPr lang="en-US" i="1" dirty="0"/>
              <a:t>variables that most influence the scale and financial sustainability of an undertaking</a:t>
            </a: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chemeClr val="accent6"/>
                </a:solidFill>
              </a:rPr>
              <a:t>Demonstrate</a:t>
            </a:r>
            <a:r>
              <a:rPr lang="en-US" sz="2800" dirty="0" smtClean="0"/>
              <a:t> </a:t>
            </a:r>
            <a:r>
              <a:rPr lang="en-US" sz="2800" dirty="0"/>
              <a:t>that the financial elements of the venture’s success are well understood by the team spearheading the effort</a:t>
            </a:r>
          </a:p>
        </p:txBody>
      </p:sp>
    </p:spTree>
    <p:extLst>
      <p:ext uri="{BB962C8B-B14F-4D97-AF65-F5344CB8AC3E}">
        <p14:creationId xmlns:p14="http://schemas.microsoft.com/office/powerpoint/2010/main" val="12184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Building Financial Projections</a:t>
            </a:r>
            <a:endParaRPr lang="en-US" sz="54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763250"/>
              </p:ext>
            </p:extLst>
          </p:nvPr>
        </p:nvGraphicFramePr>
        <p:xfrm>
          <a:off x="457200" y="2133600"/>
          <a:ext cx="8229600" cy="399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34288" y="6356350"/>
            <a:ext cx="1509712" cy="365125"/>
          </a:xfrm>
          <a:prstGeom prst="rect">
            <a:avLst/>
          </a:prstGeom>
        </p:spPr>
        <p:txBody>
          <a:bodyPr/>
          <a:lstStyle/>
          <a:p>
            <a:fld id="{2E2A0DE6-9CC9-483B-B04D-932F938C631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t="31181" r="22" b="26282"/>
          <a:stretch/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43600" y="0"/>
            <a:ext cx="320040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</p:spPr>
        <p:txBody>
          <a:bodyPr wrap="square" anchor="ctr">
            <a:normAutofit/>
          </a:bodyPr>
          <a:lstStyle/>
          <a:p>
            <a:pPr marL="463550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715000" y="5105400"/>
            <a:ext cx="3429000" cy="1524000"/>
          </a:xfrm>
          <a:prstGeom prst="rect">
            <a:avLst/>
          </a:prstGeom>
          <a:solidFill>
            <a:schemeClr val="accent1">
              <a:alpha val="69804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463550" indent="0" algn="l" defTabSz="914400" rtl="0" eaLnBrk="1" latinLnBrk="0" hangingPunct="1">
              <a:spcBef>
                <a:spcPct val="0"/>
              </a:spcBef>
              <a:buNone/>
              <a:defRPr sz="6000" i="0" kern="120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900" dirty="0">
                <a:solidFill>
                  <a:schemeClr val="bg1"/>
                </a:solidFill>
                <a:latin typeface="+mj-lt"/>
              </a:rPr>
              <a:t>Risk </a:t>
            </a: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and risk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mitigation</a:t>
            </a:r>
          </a:p>
        </p:txBody>
      </p:sp>
    </p:spTree>
    <p:extLst>
      <p:ext uri="{BB962C8B-B14F-4D97-AF65-F5344CB8AC3E}">
        <p14:creationId xmlns:p14="http://schemas.microsoft.com/office/powerpoint/2010/main" val="16975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34340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Executive Summary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Mission, Vision, and Desired Impact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The Program, Organization, or Initiative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The Market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Management and Operations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Key Collaborative Relationships / Partnership Model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Marketing Strategy 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Financial Projections and Fund Development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Evaluation and Measurement of Impact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Risks and Risk Mitigation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Appendices</a:t>
            </a:r>
          </a:p>
        </p:txBody>
      </p:sp>
    </p:spTree>
    <p:extLst>
      <p:ext uri="{BB962C8B-B14F-4D97-AF65-F5344CB8AC3E}">
        <p14:creationId xmlns:p14="http://schemas.microsoft.com/office/powerpoint/2010/main" val="304364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22" t="25592" r="25122" b="25826"/>
          <a:stretch/>
        </p:blipFill>
        <p:spPr>
          <a:xfrm>
            <a:off x="5286959" y="4033459"/>
            <a:ext cx="3857041" cy="2824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9" t="18655" r="20641" b="52580"/>
          <a:stretch/>
        </p:blipFill>
        <p:spPr>
          <a:xfrm>
            <a:off x="2729225" y="4033459"/>
            <a:ext cx="3306232" cy="2838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91" t="16804" r="28784" b="64552"/>
          <a:stretch/>
        </p:blipFill>
        <p:spPr>
          <a:xfrm>
            <a:off x="0" y="4033459"/>
            <a:ext cx="2729225" cy="2824541"/>
          </a:xfrm>
          <a:prstGeom prst="rect">
            <a:avLst/>
          </a:prstGeom>
        </p:spPr>
      </p:pic>
      <p:pic>
        <p:nvPicPr>
          <p:cNvPr id="9" name="Picture Placeholder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25" t="21850" r="2611" b="21850"/>
          <a:stretch/>
        </p:blipFill>
        <p:spPr>
          <a:xfrm>
            <a:off x="0" y="1716836"/>
            <a:ext cx="3088070" cy="2331408"/>
          </a:xfrm>
          <a:prstGeom prst="rect">
            <a:avLst/>
          </a:prstGeom>
        </p:spPr>
      </p:pic>
      <p:pic>
        <p:nvPicPr>
          <p:cNvPr id="10" name="Picture Placeholder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5" t="15911" r="35721" b="29849"/>
          <a:stretch/>
        </p:blipFill>
        <p:spPr>
          <a:xfrm>
            <a:off x="2702369" y="1716835"/>
            <a:ext cx="3333088" cy="2316623"/>
          </a:xfrm>
          <a:prstGeom prst="rect">
            <a:avLst/>
          </a:prstGeom>
        </p:spPr>
      </p:pic>
      <p:pic>
        <p:nvPicPr>
          <p:cNvPr id="11" name="Picture Placeholder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25406" r="20884" b="22352"/>
          <a:stretch/>
        </p:blipFill>
        <p:spPr>
          <a:xfrm>
            <a:off x="6018397" y="1716836"/>
            <a:ext cx="3125603" cy="2321764"/>
          </a:xfrm>
          <a:prstGeom prst="rect">
            <a:avLst/>
          </a:prstGeom>
        </p:spPr>
      </p:pic>
      <p:pic>
        <p:nvPicPr>
          <p:cNvPr id="12" name="Picture Placeholder 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8464" r="25267" b="10735"/>
          <a:stretch/>
        </p:blipFill>
        <p:spPr>
          <a:xfrm>
            <a:off x="0" y="-23884"/>
            <a:ext cx="2729224" cy="1740719"/>
          </a:xfrm>
          <a:prstGeom prst="rect">
            <a:avLst/>
          </a:prstGeom>
        </p:spPr>
      </p:pic>
      <p:pic>
        <p:nvPicPr>
          <p:cNvPr id="13" name="Picture Placeholder 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32" t="9431" r="23604" b="45892"/>
          <a:stretch/>
        </p:blipFill>
        <p:spPr>
          <a:xfrm>
            <a:off x="2702369" y="-23884"/>
            <a:ext cx="3283046" cy="1740720"/>
          </a:xfrm>
          <a:prstGeom prst="rect">
            <a:avLst/>
          </a:prstGeom>
        </p:spPr>
      </p:pic>
      <p:pic>
        <p:nvPicPr>
          <p:cNvPr id="14" name="Picture Placeholder 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73" t="33472" r="11676" b="43835"/>
          <a:stretch/>
        </p:blipFill>
        <p:spPr>
          <a:xfrm>
            <a:off x="5985415" y="-23884"/>
            <a:ext cx="3158585" cy="17407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" y="-23884"/>
            <a:ext cx="9143999" cy="6895530"/>
          </a:xfrm>
          <a:solidFill>
            <a:srgbClr val="70147A">
              <a:alpha val="80000"/>
            </a:srgbClr>
          </a:solidFill>
        </p:spPr>
        <p:txBody>
          <a:bodyPr anchor="ctr">
            <a:no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Designing an Effective Process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899755247"/>
              </p:ext>
            </p:extLst>
          </p:nvPr>
        </p:nvGraphicFramePr>
        <p:xfrm>
          <a:off x="76200" y="2743200"/>
          <a:ext cx="8991600" cy="294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67700" cy="1935162"/>
          </a:xfrm>
        </p:spPr>
        <p:txBody>
          <a:bodyPr>
            <a:noAutofit/>
          </a:bodyPr>
          <a:lstStyle/>
          <a:p>
            <a:r>
              <a:rPr lang="en-US" sz="6000" dirty="0" smtClean="0"/>
              <a:t>Business Planning: DARE</a:t>
            </a:r>
            <a:r>
              <a:rPr lang="en-US" sz="6000" baseline="30000" dirty="0" smtClean="0"/>
              <a:t>2</a:t>
            </a:r>
            <a:r>
              <a:rPr lang="en-US" sz="6000" dirty="0" smtClean="0"/>
              <a:t> Succeed</a:t>
            </a:r>
            <a:endParaRPr lang="en-US" sz="6000" dirty="0"/>
          </a:p>
        </p:txBody>
      </p:sp>
      <p:sp>
        <p:nvSpPr>
          <p:cNvPr id="9" name="Oval 8"/>
          <p:cNvSpPr/>
          <p:nvPr/>
        </p:nvSpPr>
        <p:spPr>
          <a:xfrm>
            <a:off x="0" y="2895600"/>
            <a:ext cx="2667000" cy="2667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Planning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Many to consult, small group to lead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ED/CEO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Top financial manager 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Other senior / specialized staff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Board members, other managers / staff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Representatives from each partner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Future leader</a:t>
            </a:r>
          </a:p>
        </p:txBody>
      </p:sp>
    </p:spTree>
    <p:extLst>
      <p:ext uri="{BB962C8B-B14F-4D97-AF65-F5344CB8AC3E}">
        <p14:creationId xmlns:p14="http://schemas.microsoft.com/office/powerpoint/2010/main" val="5983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Six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148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500" dirty="0" smtClean="0"/>
              <a:t>What is the focus of the plan?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 smtClean="0"/>
              <a:t>What is the strategic intent of the initiative?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 smtClean="0"/>
              <a:t>What questions need to be answered?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 smtClean="0"/>
              <a:t>What information will be needed?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 smtClean="0"/>
              <a:t>Who is the audience for the plan?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 smtClean="0"/>
              <a:t>Who will approve final decisions and document?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6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7" t="13879" r="148" b="87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43600" y="0"/>
            <a:ext cx="3220278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</p:spPr>
        <p:txBody>
          <a:bodyPr wrap="square" anchor="ctr">
            <a:normAutofit/>
          </a:bodyPr>
          <a:lstStyle/>
          <a:p>
            <a:pPr marL="463550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435" name="Title 2"/>
          <p:cNvSpPr>
            <a:spLocks noGrp="1"/>
          </p:cNvSpPr>
          <p:nvPr>
            <p:ph type="ctrTitle" idx="4294967295"/>
          </p:nvPr>
        </p:nvSpPr>
        <p:spPr>
          <a:xfrm>
            <a:off x="5715000" y="381000"/>
            <a:ext cx="3429000" cy="1600200"/>
          </a:xfrm>
          <a:solidFill>
            <a:schemeClr val="accent1">
              <a:alpha val="69804"/>
            </a:schemeClr>
          </a:solidFill>
        </p:spPr>
        <p:txBody>
          <a:bodyPr anchor="ctr">
            <a:noAutofit/>
          </a:bodyPr>
          <a:lstStyle/>
          <a:p>
            <a:pPr marL="457200" indent="63500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Poll Questions</a:t>
            </a:r>
          </a:p>
        </p:txBody>
      </p:sp>
    </p:spTree>
    <p:extLst>
      <p:ext uri="{BB962C8B-B14F-4D97-AF65-F5344CB8AC3E}">
        <p14:creationId xmlns:p14="http://schemas.microsoft.com/office/powerpoint/2010/main" val="27273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r="10703" b="5932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0"/>
            <a:ext cx="320040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</p:spPr>
        <p:txBody>
          <a:bodyPr wrap="square" anchor="ctr">
            <a:normAutofit/>
          </a:bodyPr>
          <a:lstStyle/>
          <a:p>
            <a:pPr marL="463550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9938" y="1143000"/>
            <a:ext cx="3647662" cy="2133600"/>
          </a:xfrm>
          <a:prstGeom prst="rect">
            <a:avLst/>
          </a:prstGeom>
          <a:solidFill>
            <a:schemeClr val="accent1">
              <a:alpha val="69804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463550" indent="0" algn="l" defTabSz="914400" rtl="0" eaLnBrk="1" latinLnBrk="0" hangingPunct="1">
              <a:spcBef>
                <a:spcPct val="0"/>
              </a:spcBef>
              <a:buNone/>
              <a:defRPr sz="6000" i="0" kern="120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Table of Contents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a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s a planning tool</a:t>
            </a:r>
            <a:endParaRPr lang="en-US" sz="20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920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itle 2"/>
          <p:cNvSpPr>
            <a:spLocks noGrp="1"/>
          </p:cNvSpPr>
          <p:nvPr>
            <p:ph type="title" idx="4294967295"/>
          </p:nvPr>
        </p:nvSpPr>
        <p:spPr>
          <a:xfrm>
            <a:off x="0" y="1638300"/>
            <a:ext cx="9144000" cy="30099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Questions and Discussion</a:t>
            </a:r>
          </a:p>
        </p:txBody>
      </p:sp>
      <p:sp>
        <p:nvSpPr>
          <p:cNvPr id="95238" name="Footer Placeholder 3"/>
          <p:cNvSpPr txBox="1">
            <a:spLocks/>
          </p:cNvSpPr>
          <p:nvPr/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06E9D07-DA4F-46AF-80C8-82DA7602854D}" type="slidenum">
              <a:rPr lang="en-US" sz="1200">
                <a:solidFill>
                  <a:srgbClr val="70147A"/>
                </a:solidFill>
                <a:latin typeface="Arial Narrow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 dirty="0">
              <a:solidFill>
                <a:srgbClr val="70147A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42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1981200"/>
            <a:ext cx="3383280" cy="147649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Georgia italic"/>
              </a:rPr>
              <a:t>Thank you.</a:t>
            </a:r>
          </a:p>
          <a:p>
            <a:pPr algn="ctr"/>
            <a:endParaRPr lang="en-US" sz="1400" dirty="0" smtClean="0">
              <a:solidFill>
                <a:prstClr val="white"/>
              </a:solidFill>
              <a:latin typeface="Georgia italic"/>
            </a:endParaRPr>
          </a:p>
          <a:p>
            <a:pPr algn="ctr"/>
            <a:r>
              <a:rPr lang="en-US" sz="1900" dirty="0" smtClean="0">
                <a:solidFill>
                  <a:prstClr val="white"/>
                </a:solidFill>
                <a:latin typeface="Georgia italic"/>
              </a:rPr>
              <a:t>gowdy@lapiana.org</a:t>
            </a:r>
          </a:p>
          <a:p>
            <a:pPr algn="ctr"/>
            <a:r>
              <a:rPr lang="en-US" sz="1900" dirty="0">
                <a:solidFill>
                  <a:prstClr val="white"/>
                </a:solidFill>
                <a:latin typeface="Georgia italic"/>
              </a:rPr>
              <a:t>olmstead-rose@lapiana.org</a:t>
            </a:r>
            <a:endParaRPr lang="en-US" sz="1900" dirty="0" smtClean="0">
              <a:solidFill>
                <a:prstClr val="white"/>
              </a:solidFill>
              <a:latin typeface="Georgia italic"/>
            </a:endParaRPr>
          </a:p>
          <a:p>
            <a:pPr algn="ctr"/>
            <a:endParaRPr lang="en-US" sz="1400" dirty="0">
              <a:solidFill>
                <a:prstClr val="white"/>
              </a:solidFill>
              <a:latin typeface="Georgia italic"/>
            </a:endParaRPr>
          </a:p>
          <a:p>
            <a:pPr algn="ctr"/>
            <a:r>
              <a:rPr lang="en-US" sz="1900" dirty="0" smtClean="0">
                <a:solidFill>
                  <a:prstClr val="white"/>
                </a:solidFill>
                <a:latin typeface="Georgia italic"/>
              </a:rPr>
              <a:t>lapiana.org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75" y="3740150"/>
            <a:ext cx="603250" cy="603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"/>
          <a:stretch/>
        </p:blipFill>
        <p:spPr>
          <a:xfrm>
            <a:off x="3886200" y="3849788"/>
            <a:ext cx="402123" cy="38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t="6100" r="6008" b="8131"/>
          <a:stretch/>
        </p:blipFill>
        <p:spPr>
          <a:xfrm>
            <a:off x="4839317" y="3849788"/>
            <a:ext cx="38652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1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Has your organization engaged in business planning in the last five years?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Yes</a:t>
            </a:r>
          </a:p>
          <a:p>
            <a:r>
              <a:rPr lang="en-US" smtClean="0"/>
              <a:t>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9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those who have: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what was the focus of the business plan? 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new program</a:t>
            </a:r>
          </a:p>
          <a:p>
            <a:r>
              <a:rPr lang="en-US" dirty="0"/>
              <a:t>A </a:t>
            </a:r>
            <a:r>
              <a:rPr lang="en-US" dirty="0" smtClean="0"/>
              <a:t>new or significant </a:t>
            </a:r>
            <a:r>
              <a:rPr lang="en-US" dirty="0"/>
              <a:t>partnership </a:t>
            </a:r>
            <a:endParaRPr lang="en-US" dirty="0" smtClean="0"/>
          </a:p>
          <a:p>
            <a:r>
              <a:rPr lang="en-US" dirty="0" smtClean="0"/>
              <a:t>Launch of a “</a:t>
            </a:r>
            <a:r>
              <a:rPr lang="en-US" dirty="0"/>
              <a:t>social enterprise”</a:t>
            </a:r>
          </a:p>
          <a:p>
            <a:r>
              <a:rPr lang="en-US" dirty="0"/>
              <a:t>Significant </a:t>
            </a:r>
            <a:r>
              <a:rPr lang="en-US" dirty="0" smtClean="0"/>
              <a:t>organizational growth</a:t>
            </a:r>
          </a:p>
        </p:txBody>
      </p:sp>
    </p:spTree>
    <p:extLst>
      <p:ext uri="{BB962C8B-B14F-4D97-AF65-F5344CB8AC3E}">
        <p14:creationId xmlns:p14="http://schemas.microsoft.com/office/powerpoint/2010/main" val="181029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22" t="25592" r="25122" b="25826"/>
          <a:stretch/>
        </p:blipFill>
        <p:spPr>
          <a:xfrm>
            <a:off x="5286959" y="4033459"/>
            <a:ext cx="3857041" cy="2824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9" t="18655" r="20641" b="52580"/>
          <a:stretch/>
        </p:blipFill>
        <p:spPr>
          <a:xfrm>
            <a:off x="2729225" y="4033459"/>
            <a:ext cx="3306232" cy="2838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91" t="16804" r="28784" b="64552"/>
          <a:stretch/>
        </p:blipFill>
        <p:spPr>
          <a:xfrm>
            <a:off x="0" y="4033459"/>
            <a:ext cx="2729225" cy="2824541"/>
          </a:xfrm>
          <a:prstGeom prst="rect">
            <a:avLst/>
          </a:prstGeom>
        </p:spPr>
      </p:pic>
      <p:pic>
        <p:nvPicPr>
          <p:cNvPr id="9" name="Picture Placeholder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25" t="21850" r="2611" b="21850"/>
          <a:stretch/>
        </p:blipFill>
        <p:spPr>
          <a:xfrm>
            <a:off x="0" y="1716836"/>
            <a:ext cx="3088070" cy="2331408"/>
          </a:xfrm>
          <a:prstGeom prst="rect">
            <a:avLst/>
          </a:prstGeom>
        </p:spPr>
      </p:pic>
      <p:pic>
        <p:nvPicPr>
          <p:cNvPr id="10" name="Picture Placeholder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5" t="15911" r="35721" b="29849"/>
          <a:stretch/>
        </p:blipFill>
        <p:spPr>
          <a:xfrm>
            <a:off x="2702369" y="1716835"/>
            <a:ext cx="3333088" cy="2316623"/>
          </a:xfrm>
          <a:prstGeom prst="rect">
            <a:avLst/>
          </a:prstGeom>
        </p:spPr>
      </p:pic>
      <p:pic>
        <p:nvPicPr>
          <p:cNvPr id="11" name="Picture Placeholder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25406" r="20884" b="22352"/>
          <a:stretch/>
        </p:blipFill>
        <p:spPr>
          <a:xfrm>
            <a:off x="6018397" y="1716836"/>
            <a:ext cx="3125603" cy="2321764"/>
          </a:xfrm>
          <a:prstGeom prst="rect">
            <a:avLst/>
          </a:prstGeom>
        </p:spPr>
      </p:pic>
      <p:pic>
        <p:nvPicPr>
          <p:cNvPr id="12" name="Picture Placeholder 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8464" r="25267" b="10735"/>
          <a:stretch/>
        </p:blipFill>
        <p:spPr>
          <a:xfrm>
            <a:off x="0" y="-23884"/>
            <a:ext cx="2729224" cy="1740719"/>
          </a:xfrm>
          <a:prstGeom prst="rect">
            <a:avLst/>
          </a:prstGeom>
        </p:spPr>
      </p:pic>
      <p:pic>
        <p:nvPicPr>
          <p:cNvPr id="13" name="Picture Placeholder 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32" t="9431" r="23604" b="45892"/>
          <a:stretch/>
        </p:blipFill>
        <p:spPr>
          <a:xfrm>
            <a:off x="2702369" y="-23884"/>
            <a:ext cx="3283046" cy="1740720"/>
          </a:xfrm>
          <a:prstGeom prst="rect">
            <a:avLst/>
          </a:prstGeom>
        </p:spPr>
      </p:pic>
      <p:pic>
        <p:nvPicPr>
          <p:cNvPr id="14" name="Picture Placeholder 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73" t="33472" r="11676" b="43835"/>
          <a:stretch/>
        </p:blipFill>
        <p:spPr>
          <a:xfrm>
            <a:off x="5985415" y="-23884"/>
            <a:ext cx="3158585" cy="17407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" y="-23884"/>
            <a:ext cx="9143999" cy="6895530"/>
          </a:xfrm>
          <a:solidFill>
            <a:srgbClr val="70147A">
              <a:alpha val="80000"/>
            </a:srgbClr>
          </a:solidFill>
        </p:spPr>
        <p:txBody>
          <a:bodyPr anchor="ctr">
            <a:no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</a:rPr>
              <a:t>Strategy and Planning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3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is Strategy?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A </a:t>
            </a:r>
            <a:r>
              <a:rPr lang="en-US" sz="3600" dirty="0">
                <a:solidFill>
                  <a:schemeClr val="accent6"/>
                </a:solidFill>
              </a:rPr>
              <a:t>coordinated</a:t>
            </a:r>
            <a:r>
              <a:rPr lang="en-US" sz="3600" dirty="0" smtClean="0"/>
              <a:t> set of actions designed to create and sustain a </a:t>
            </a:r>
            <a:r>
              <a:rPr lang="en-US" sz="3600" dirty="0">
                <a:solidFill>
                  <a:schemeClr val="accent6"/>
                </a:solidFill>
              </a:rPr>
              <a:t>competitive advantage </a:t>
            </a:r>
            <a:r>
              <a:rPr lang="en-US" sz="3600" dirty="0" smtClean="0"/>
              <a:t>in achieving a nonprofit’s </a:t>
            </a:r>
            <a:r>
              <a:rPr lang="en-US" sz="3600" dirty="0">
                <a:solidFill>
                  <a:schemeClr val="accent6"/>
                </a:solidFill>
              </a:rPr>
              <a:t>mission</a:t>
            </a:r>
            <a:r>
              <a:rPr lang="en-US" sz="3600" dirty="0" smtClean="0"/>
              <a:t>.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303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Strategic planning is</a:t>
            </a:r>
            <a:r>
              <a:rPr lang="en-US" sz="3600" dirty="0"/>
              <a:t>, at its best, the process of </a:t>
            </a:r>
            <a:r>
              <a:rPr lang="en-US" sz="3600" dirty="0">
                <a:solidFill>
                  <a:schemeClr val="accent6"/>
                </a:solidFill>
              </a:rPr>
              <a:t>considering</a:t>
            </a:r>
            <a:r>
              <a:rPr lang="en-US" sz="3600" dirty="0"/>
              <a:t> and </a:t>
            </a:r>
            <a:r>
              <a:rPr lang="en-US" sz="3600" dirty="0">
                <a:solidFill>
                  <a:schemeClr val="accent6"/>
                </a:solidFill>
              </a:rPr>
              <a:t>making</a:t>
            </a:r>
            <a:r>
              <a:rPr lang="en-US" sz="3600" dirty="0"/>
              <a:t> strategic decisions.</a:t>
            </a:r>
          </a:p>
        </p:txBody>
      </p:sp>
    </p:spTree>
    <p:extLst>
      <p:ext uri="{BB962C8B-B14F-4D97-AF65-F5344CB8AC3E}">
        <p14:creationId xmlns:p14="http://schemas.microsoft.com/office/powerpoint/2010/main" val="328400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New Palett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69BE28"/>
      </a:accent1>
      <a:accent2>
        <a:srgbClr val="70147A"/>
      </a:accent2>
      <a:accent3>
        <a:srgbClr val="00A3DD"/>
      </a:accent3>
      <a:accent4>
        <a:srgbClr val="8C7B70"/>
      </a:accent4>
      <a:accent5>
        <a:srgbClr val="005B99"/>
      </a:accent5>
      <a:accent6>
        <a:srgbClr val="C4BA00"/>
      </a:accent6>
      <a:hlink>
        <a:srgbClr val="00A3D6"/>
      </a:hlink>
      <a:folHlink>
        <a:srgbClr val="694F07"/>
      </a:folHlink>
    </a:clrScheme>
    <a:fontScheme name="New La Piana">
      <a:majorFont>
        <a:latin typeface="Georgia italic"/>
        <a:ea typeface=""/>
        <a:cs typeface=""/>
      </a:majorFont>
      <a:minorFont>
        <a:latin typeface="Arial"/>
        <a:ea typeface=""/>
        <a:cs typeface="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horz" lIns="91440" tIns="45720" rIns="91440" bIns="45720" rtlCol="0" anchor="ctr">
        <a:normAutofit/>
      </a:bodyPr>
      <a:lstStyle>
        <a:defPPr>
          <a:defRPr dirty="0" smtClean="0">
            <a:solidFill>
              <a:schemeClr val="accent5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10163</TotalTime>
  <Words>700</Words>
  <Application>Microsoft Office PowerPoint</Application>
  <PresentationFormat>On-screen Show (4:3)</PresentationFormat>
  <Paragraphs>206</Paragraphs>
  <Slides>42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3_Office Theme</vt:lpstr>
      <vt:lpstr>PowerPoint Presentation</vt:lpstr>
      <vt:lpstr> Business Planning for Mission Advancement  United Cerebral Palsy </vt:lpstr>
      <vt:lpstr>Agenda</vt:lpstr>
      <vt:lpstr>Poll Questions</vt:lpstr>
      <vt:lpstr>Has your organization engaged in business planning in the last five years?</vt:lpstr>
      <vt:lpstr>For those who have:  what was the focus of the business plan? </vt:lpstr>
      <vt:lpstr>Strategy and Planning</vt:lpstr>
      <vt:lpstr>What is Strategy?</vt:lpstr>
      <vt:lpstr>Strategic Planning</vt:lpstr>
      <vt:lpstr>Business Planning</vt:lpstr>
      <vt:lpstr>Strategic vs.  Business Planning</vt:lpstr>
      <vt:lpstr>Strategic vs.  Business Planning</vt:lpstr>
      <vt:lpstr>When to Consider Business Planning</vt:lpstr>
      <vt:lpstr>Will your organization be considering any of the following in the next 1-2 years? </vt:lpstr>
      <vt:lpstr>Business Planning: DARE2 Succeed</vt:lpstr>
      <vt:lpstr>Current Business Model</vt:lpstr>
      <vt:lpstr>Business Model</vt:lpstr>
      <vt:lpstr>Examine Your Scope</vt:lpstr>
      <vt:lpstr>Assess Your  Economic Logic </vt:lpstr>
      <vt:lpstr>Evaluate Your  Organizational Capacity</vt:lpstr>
      <vt:lpstr>The Market</vt:lpstr>
      <vt:lpstr>Understand Trends</vt:lpstr>
      <vt:lpstr>PowerPoint Presentation</vt:lpstr>
      <vt:lpstr>PowerPoint Presentation</vt:lpstr>
      <vt:lpstr>PowerPoint Presentation</vt:lpstr>
      <vt:lpstr>Evaluate &amp; Elaborate</vt:lpstr>
      <vt:lpstr>Business Planning: DARE2 Succeed</vt:lpstr>
      <vt:lpstr>Consider…</vt:lpstr>
      <vt:lpstr>Operational implications</vt:lpstr>
      <vt:lpstr>PowerPoint Presentation</vt:lpstr>
      <vt:lpstr>PowerPoint Presentation</vt:lpstr>
      <vt:lpstr>Goals</vt:lpstr>
      <vt:lpstr>Building Financial Projections</vt:lpstr>
      <vt:lpstr>PowerPoint Presentation</vt:lpstr>
      <vt:lpstr>Typical Contents</vt:lpstr>
      <vt:lpstr>Designing an Effective Process</vt:lpstr>
      <vt:lpstr>Business Planning: DARE2 Succeed</vt:lpstr>
      <vt:lpstr>The Planning Team</vt:lpstr>
      <vt:lpstr>Six Questions</vt:lpstr>
      <vt:lpstr>PowerPoint Presentation</vt:lpstr>
      <vt:lpstr>Questions and Discussion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Slide</dc:title>
  <dc:creator>LHoke</dc:creator>
  <cp:lastModifiedBy>HGowdy</cp:lastModifiedBy>
  <cp:revision>357</cp:revision>
  <cp:lastPrinted>2013-06-24T16:44:22Z</cp:lastPrinted>
  <dcterms:created xsi:type="dcterms:W3CDTF">2012-07-19T21:42:06Z</dcterms:created>
  <dcterms:modified xsi:type="dcterms:W3CDTF">2013-07-29T19:39:25Z</dcterms:modified>
</cp:coreProperties>
</file>