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0" r:id="rId4"/>
    <p:sldId id="282" r:id="rId5"/>
    <p:sldId id="283" r:id="rId6"/>
    <p:sldId id="284" r:id="rId7"/>
    <p:sldId id="285" r:id="rId8"/>
    <p:sldId id="272" r:id="rId9"/>
    <p:sldId id="273" r:id="rId10"/>
    <p:sldId id="274" r:id="rId11"/>
    <p:sldId id="275" r:id="rId12"/>
    <p:sldId id="263" r:id="rId13"/>
    <p:sldId id="268" r:id="rId14"/>
    <p:sldId id="278" r:id="rId15"/>
    <p:sldId id="279" r:id="rId16"/>
    <p:sldId id="280" r:id="rId17"/>
    <p:sldId id="281" r:id="rId18"/>
    <p:sldId id="286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9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2" autoAdjust="0"/>
    <p:restoredTop sz="72128" autoAdjust="0"/>
  </p:normalViewPr>
  <p:slideViewPr>
    <p:cSldViewPr snapToGrid="0" snapToObjects="1">
      <p:cViewPr>
        <p:scale>
          <a:sx n="121" d="100"/>
          <a:sy n="121" d="100"/>
        </p:scale>
        <p:origin x="-18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240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Affiliates</a:t>
          </a:r>
          <a:endParaRPr lang="en-US" sz="1400" dirty="0"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C9492AD6-C338-624A-9125-FCB23C18A125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People with disabilities &amp; families</a:t>
          </a:r>
          <a:endParaRPr lang="en-US" sz="1400" dirty="0">
            <a:latin typeface="Helvetica"/>
            <a:cs typeface="Helvetica"/>
          </a:endParaRPr>
        </a:p>
      </dgm:t>
    </dgm:pt>
    <dgm:pt modelId="{906D9E06-B77A-304B-BDD3-C70712AA8D33}" type="parTrans" cxnId="{73A4A037-9298-3A40-8E38-250CCB869E6F}">
      <dgm:prSet/>
      <dgm:spPr/>
      <dgm:t>
        <a:bodyPr/>
        <a:lstStyle/>
        <a:p>
          <a:endParaRPr lang="en-US"/>
        </a:p>
      </dgm:t>
    </dgm:pt>
    <dgm:pt modelId="{5E0AAAB0-F0A7-DB4A-9EA0-00C9CFCF3311}" type="sibTrans" cxnId="{73A4A037-9298-3A40-8E38-250CCB869E6F}">
      <dgm:prSet/>
      <dgm:spPr/>
      <dgm:t>
        <a:bodyPr/>
        <a:lstStyle/>
        <a:p>
          <a:endParaRPr lang="en-US"/>
        </a:p>
      </dgm:t>
    </dgm:pt>
    <dgm:pt modelId="{D49B610F-D8C0-804F-9221-827421798A90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Policy makers</a:t>
          </a:r>
          <a:endParaRPr lang="en-US" sz="1400" dirty="0">
            <a:latin typeface="Helvetica"/>
            <a:cs typeface="Helvetica"/>
          </a:endParaRPr>
        </a:p>
      </dgm:t>
    </dgm:pt>
    <dgm:pt modelId="{72DDAC95-D93F-3148-A8A7-590AE2A9BFBE}" type="parTrans" cxnId="{8D199409-B66F-8C40-B7F7-CA0898791E3A}">
      <dgm:prSet/>
      <dgm:spPr/>
      <dgm:t>
        <a:bodyPr/>
        <a:lstStyle/>
        <a:p>
          <a:endParaRPr lang="en-US"/>
        </a:p>
      </dgm:t>
    </dgm:pt>
    <dgm:pt modelId="{C3419789-A563-6B4A-A758-418778B940AC}" type="sibTrans" cxnId="{8D199409-B66F-8C40-B7F7-CA0898791E3A}">
      <dgm:prSet/>
      <dgm:spPr/>
      <dgm:t>
        <a:bodyPr/>
        <a:lstStyle/>
        <a:p>
          <a:endParaRPr lang="en-US"/>
        </a:p>
      </dgm:t>
    </dgm:pt>
    <dgm:pt modelId="{78C88E26-FECE-2B47-856A-75757BA3A4A4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Thought leaders</a:t>
          </a:r>
          <a:endParaRPr lang="en-US" sz="1400" dirty="0">
            <a:latin typeface="Helvetica"/>
            <a:cs typeface="Helvetica"/>
          </a:endParaRPr>
        </a:p>
      </dgm:t>
    </dgm:pt>
    <dgm:pt modelId="{36ACD890-4966-CF4D-B980-7AB430C8AFD9}" type="parTrans" cxnId="{016E2CAB-8363-7B48-9E5B-5FDC4E775DFA}">
      <dgm:prSet/>
      <dgm:spPr/>
      <dgm:t>
        <a:bodyPr/>
        <a:lstStyle/>
        <a:p>
          <a:endParaRPr lang="en-US"/>
        </a:p>
      </dgm:t>
    </dgm:pt>
    <dgm:pt modelId="{8804F3FF-6618-F44C-994B-2F3D52DBA4A0}" type="sibTrans" cxnId="{016E2CAB-8363-7B48-9E5B-5FDC4E775DFA}">
      <dgm:prSet/>
      <dgm:spPr/>
      <dgm:t>
        <a:bodyPr/>
        <a:lstStyle/>
        <a:p>
          <a:endParaRPr lang="en-US"/>
        </a:p>
      </dgm:t>
    </dgm:pt>
    <dgm:pt modelId="{7929B7DC-8AA8-BE49-ABA6-B9C4DB336880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Creators, vendors, change agents</a:t>
          </a:r>
          <a:endParaRPr lang="en-US" sz="1400" dirty="0">
            <a:latin typeface="Helvetica"/>
            <a:cs typeface="Helvetica"/>
          </a:endParaRPr>
        </a:p>
      </dgm:t>
    </dgm:pt>
    <dgm:pt modelId="{B192C1E2-8884-CE4E-AFD8-9F0B482859ED}" type="parTrans" cxnId="{3CBC6508-ECC1-A242-BED9-7BA3D2A280DB}">
      <dgm:prSet/>
      <dgm:spPr/>
      <dgm:t>
        <a:bodyPr/>
        <a:lstStyle/>
        <a:p>
          <a:endParaRPr lang="en-US"/>
        </a:p>
      </dgm:t>
    </dgm:pt>
    <dgm:pt modelId="{D30D9597-0BFA-CF4D-ACBA-20851059F6BF}" type="sibTrans" cxnId="{3CBC6508-ECC1-A242-BED9-7BA3D2A280DB}">
      <dgm:prSet/>
      <dgm:spPr/>
      <dgm:t>
        <a:bodyPr/>
        <a:lstStyle/>
        <a:p>
          <a:endParaRPr lang="en-US"/>
        </a:p>
      </dgm:t>
    </dgm:pt>
    <dgm:pt modelId="{A0F31FD6-AFA1-9940-A629-FD2667252E21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The public at Large</a:t>
          </a:r>
          <a:endParaRPr lang="en-US" sz="1400" dirty="0">
            <a:latin typeface="Helvetica"/>
            <a:cs typeface="Helvetica"/>
          </a:endParaRPr>
        </a:p>
      </dgm:t>
    </dgm:pt>
    <dgm:pt modelId="{073C4560-9D77-4145-BF46-0302D5E44D9A}" type="parTrans" cxnId="{05B8A542-552B-5843-8CE8-C7FB5D8D8312}">
      <dgm:prSet/>
      <dgm:spPr/>
      <dgm:t>
        <a:bodyPr/>
        <a:lstStyle/>
        <a:p>
          <a:endParaRPr lang="en-US"/>
        </a:p>
      </dgm:t>
    </dgm:pt>
    <dgm:pt modelId="{1CF4642C-E112-CC48-BE79-5B6D1FAFEBC0}" type="sibTrans" cxnId="{05B8A542-552B-5843-8CE8-C7FB5D8D8312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774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7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D199409-B66F-8C40-B7F7-CA0898791E3A}" srcId="{7693E12C-1A10-EB46-AC2B-BA99113753CA}" destId="{D49B610F-D8C0-804F-9221-827421798A90}" srcOrd="2" destOrd="0" parTransId="{72DDAC95-D93F-3148-A8A7-590AE2A9BFBE}" sibTransId="{C3419789-A563-6B4A-A758-418778B940AC}"/>
    <dgm:cxn modelId="{A3254CED-7A5C-1A45-8339-5F6F9C3A750E}" type="presOf" srcId="{D49B610F-D8C0-804F-9221-827421798A90}" destId="{2ED24491-B32E-5447-9BC2-4EB74FF99053}" srcOrd="0" destOrd="2" presId="urn:microsoft.com/office/officeart/2005/8/layout/list1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724C63CE-0EE4-6C48-A95F-35B0C39B9755}" type="presOf" srcId="{BE998823-D9E2-FF4C-AC9F-A60789BAE87E}" destId="{1984FAF7-C866-1149-B5F9-CB366E522941}" srcOrd="1" destOrd="0" presId="urn:microsoft.com/office/officeart/2005/8/layout/list1"/>
    <dgm:cxn modelId="{3CBC6508-ECC1-A242-BED9-7BA3D2A280DB}" srcId="{7693E12C-1A10-EB46-AC2B-BA99113753CA}" destId="{7929B7DC-8AA8-BE49-ABA6-B9C4DB336880}" srcOrd="4" destOrd="0" parTransId="{B192C1E2-8884-CE4E-AFD8-9F0B482859ED}" sibTransId="{D30D9597-0BFA-CF4D-ACBA-20851059F6BF}"/>
    <dgm:cxn modelId="{A4A50B2F-9A2E-4841-A19E-E5409C292902}" type="presOf" srcId="{374D33B4-6F2A-864A-A97B-831BCE81F088}" destId="{FDC97090-21A5-3A45-ACCF-9D72E72D0DC4}" srcOrd="0" destOrd="0" presId="urn:microsoft.com/office/officeart/2005/8/layout/list1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2C67A979-0EB9-AB42-A5CC-5846916EF1F1}" type="presOf" srcId="{4E1BAAB9-E0CC-C342-8206-B0B522EFC1E8}" destId="{B44411E8-2DFD-7847-B57C-68D68B096C55}" srcOrd="0" destOrd="0" presId="urn:microsoft.com/office/officeart/2005/8/layout/list1"/>
    <dgm:cxn modelId="{3545A0A0-037F-514E-8C8E-A3B792A052BB}" type="presOf" srcId="{7693E12C-1A10-EB46-AC2B-BA99113753CA}" destId="{5FEFCB63-8335-D747-9636-E8BC6E3E0C6D}" srcOrd="0" destOrd="0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016E2CAB-8363-7B48-9E5B-5FDC4E775DFA}" srcId="{7693E12C-1A10-EB46-AC2B-BA99113753CA}" destId="{78C88E26-FECE-2B47-856A-75757BA3A4A4}" srcOrd="3" destOrd="0" parTransId="{36ACD890-4966-CF4D-B980-7AB430C8AFD9}" sibTransId="{8804F3FF-6618-F44C-994B-2F3D52DBA4A0}"/>
    <dgm:cxn modelId="{73A4A037-9298-3A40-8E38-250CCB869E6F}" srcId="{7693E12C-1A10-EB46-AC2B-BA99113753CA}" destId="{C9492AD6-C338-624A-9125-FCB23C18A125}" srcOrd="1" destOrd="0" parTransId="{906D9E06-B77A-304B-BDD3-C70712AA8D33}" sibTransId="{5E0AAAB0-F0A7-DB4A-9EA0-00C9CFCF3311}"/>
    <dgm:cxn modelId="{9A33585F-2A43-A248-871B-DBF5B22839D8}" type="presOf" srcId="{A0F31FD6-AFA1-9940-A629-FD2667252E21}" destId="{2ED24491-B32E-5447-9BC2-4EB74FF99053}" srcOrd="0" destOrd="5" presId="urn:microsoft.com/office/officeart/2005/8/layout/list1"/>
    <dgm:cxn modelId="{B40D8950-9F29-7042-B294-2ECA0DA9F677}" type="presOf" srcId="{BE998823-D9E2-FF4C-AC9F-A60789BAE87E}" destId="{50678803-3C60-FB43-8909-B10CDAE44DAB}" srcOrd="0" destOrd="0" presId="urn:microsoft.com/office/officeart/2005/8/layout/list1"/>
    <dgm:cxn modelId="{547F408B-AED1-DA4E-8171-E4518EA4FE47}" type="presOf" srcId="{7693E12C-1A10-EB46-AC2B-BA99113753CA}" destId="{9DED4A2B-6BDE-5143-9BD9-98F26E2CA933}" srcOrd="1" destOrd="0" presId="urn:microsoft.com/office/officeart/2005/8/layout/list1"/>
    <dgm:cxn modelId="{5290243B-0E0B-D040-882A-4A0D827B9B19}" type="presOf" srcId="{8D74849E-2664-3B45-B963-FCEAB83A3D3E}" destId="{48E9D4D0-78C4-C74E-86CC-174D14A018F5}" srcOrd="0" destOrd="0" presId="urn:microsoft.com/office/officeart/2005/8/layout/list1"/>
    <dgm:cxn modelId="{DCBDA3A2-0E65-5248-9BBD-4BE57D2D6EAC}" type="presOf" srcId="{78C88E26-FECE-2B47-856A-75757BA3A4A4}" destId="{2ED24491-B32E-5447-9BC2-4EB74FF99053}" srcOrd="0" destOrd="3" presId="urn:microsoft.com/office/officeart/2005/8/layout/list1"/>
    <dgm:cxn modelId="{05B8A542-552B-5843-8CE8-C7FB5D8D8312}" srcId="{7693E12C-1A10-EB46-AC2B-BA99113753CA}" destId="{A0F31FD6-AFA1-9940-A629-FD2667252E21}" srcOrd="5" destOrd="0" parTransId="{073C4560-9D77-4145-BF46-0302D5E44D9A}" sibTransId="{1CF4642C-E112-CC48-BE79-5B6D1FAFEBC0}"/>
    <dgm:cxn modelId="{BE0A552C-77D7-A948-80DF-908F16227F4D}" type="presOf" srcId="{C9492AD6-C338-624A-9125-FCB23C18A125}" destId="{2ED24491-B32E-5447-9BC2-4EB74FF99053}" srcOrd="0" destOrd="1" presId="urn:microsoft.com/office/officeart/2005/8/layout/list1"/>
    <dgm:cxn modelId="{37AEF1FA-8E02-FD40-91BD-BC87D0B97811}" type="presOf" srcId="{7929B7DC-8AA8-BE49-ABA6-B9C4DB336880}" destId="{2ED24491-B32E-5447-9BC2-4EB74FF99053}" srcOrd="0" destOrd="4" presId="urn:microsoft.com/office/officeart/2005/8/layout/list1"/>
    <dgm:cxn modelId="{15B81E33-A782-8C49-BC92-B42BE4AD75DF}" type="presOf" srcId="{8D74849E-2664-3B45-B963-FCEAB83A3D3E}" destId="{71DB3703-4E32-2442-ABA3-3E9A6491FEF1}" srcOrd="1" destOrd="0" presId="urn:microsoft.com/office/officeart/2005/8/layout/list1"/>
    <dgm:cxn modelId="{435D432C-9F18-4F4C-90E3-74D1777D86EC}" type="presOf" srcId="{F27430E0-7B45-3349-A6C2-7D085E362875}" destId="{2ED24491-B32E-5447-9BC2-4EB74FF99053}" srcOrd="0" destOrd="0" presId="urn:microsoft.com/office/officeart/2005/8/layout/list1"/>
    <dgm:cxn modelId="{822B5E44-A4DE-EE4E-BF8E-C34912BAD8C1}" type="presOf" srcId="{374D33B4-6F2A-864A-A97B-831BCE81F088}" destId="{3762D360-A5E3-DF4A-9766-CA9FAD3637B7}" srcOrd="1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B865038D-4FEE-9C4F-A7E8-39EE4412CA67}" type="presParOf" srcId="{B44411E8-2DFD-7847-B57C-68D68B096C55}" destId="{42EEDFDC-E249-7F4D-9BC7-05E9780B47ED}" srcOrd="0" destOrd="0" presId="urn:microsoft.com/office/officeart/2005/8/layout/list1"/>
    <dgm:cxn modelId="{01AEAF50-D60F-E747-8588-D3C3021031A9}" type="presParOf" srcId="{42EEDFDC-E249-7F4D-9BC7-05E9780B47ED}" destId="{5FEFCB63-8335-D747-9636-E8BC6E3E0C6D}" srcOrd="0" destOrd="0" presId="urn:microsoft.com/office/officeart/2005/8/layout/list1"/>
    <dgm:cxn modelId="{65EAA115-AFC7-4B42-AC0B-CB9CF804BCAE}" type="presParOf" srcId="{42EEDFDC-E249-7F4D-9BC7-05E9780B47ED}" destId="{9DED4A2B-6BDE-5143-9BD9-98F26E2CA933}" srcOrd="1" destOrd="0" presId="urn:microsoft.com/office/officeart/2005/8/layout/list1"/>
    <dgm:cxn modelId="{94C8932E-668D-3343-9402-13B4B3AADE04}" type="presParOf" srcId="{B44411E8-2DFD-7847-B57C-68D68B096C55}" destId="{6FC6EC60-01DA-7343-94CB-D0CEB228233A}" srcOrd="1" destOrd="0" presId="urn:microsoft.com/office/officeart/2005/8/layout/list1"/>
    <dgm:cxn modelId="{CA55B941-B35F-4B43-ACE5-195BD6D5761B}" type="presParOf" srcId="{B44411E8-2DFD-7847-B57C-68D68B096C55}" destId="{2ED24491-B32E-5447-9BC2-4EB74FF99053}" srcOrd="2" destOrd="0" presId="urn:microsoft.com/office/officeart/2005/8/layout/list1"/>
    <dgm:cxn modelId="{9AFF3EB1-112F-0440-90D3-6BE9A00D2760}" type="presParOf" srcId="{B44411E8-2DFD-7847-B57C-68D68B096C55}" destId="{54CDA8C3-C386-E143-804D-318E3CEC45AA}" srcOrd="3" destOrd="0" presId="urn:microsoft.com/office/officeart/2005/8/layout/list1"/>
    <dgm:cxn modelId="{6ECD7CB6-A8A6-7F43-87D2-5796DF2A4194}" type="presParOf" srcId="{B44411E8-2DFD-7847-B57C-68D68B096C55}" destId="{B8B6042F-E247-824D-BD80-DFFD13262218}" srcOrd="4" destOrd="0" presId="urn:microsoft.com/office/officeart/2005/8/layout/list1"/>
    <dgm:cxn modelId="{C9D8D32A-B006-6D49-80D6-F658FC926ABD}" type="presParOf" srcId="{B8B6042F-E247-824D-BD80-DFFD13262218}" destId="{FDC97090-21A5-3A45-ACCF-9D72E72D0DC4}" srcOrd="0" destOrd="0" presId="urn:microsoft.com/office/officeart/2005/8/layout/list1"/>
    <dgm:cxn modelId="{7E11D71D-D4AF-284A-A246-C15AF1EB1B30}" type="presParOf" srcId="{B8B6042F-E247-824D-BD80-DFFD13262218}" destId="{3762D360-A5E3-DF4A-9766-CA9FAD3637B7}" srcOrd="1" destOrd="0" presId="urn:microsoft.com/office/officeart/2005/8/layout/list1"/>
    <dgm:cxn modelId="{7F7D23E6-9012-2F48-A8AA-571A8E9C8BD8}" type="presParOf" srcId="{B44411E8-2DFD-7847-B57C-68D68B096C55}" destId="{1762EA2D-A526-1640-9434-3D081671B652}" srcOrd="5" destOrd="0" presId="urn:microsoft.com/office/officeart/2005/8/layout/list1"/>
    <dgm:cxn modelId="{45233BCB-B421-894C-A20F-F6FA17ABAB20}" type="presParOf" srcId="{B44411E8-2DFD-7847-B57C-68D68B096C55}" destId="{2AEB9742-C8D4-D148-BFEB-C1894F179B57}" srcOrd="6" destOrd="0" presId="urn:microsoft.com/office/officeart/2005/8/layout/list1"/>
    <dgm:cxn modelId="{BEA7EC2B-F074-654D-B754-6308D1B1AAF3}" type="presParOf" srcId="{B44411E8-2DFD-7847-B57C-68D68B096C55}" destId="{21507E91-CCDD-8D4E-8566-3EEA1833962B}" srcOrd="7" destOrd="0" presId="urn:microsoft.com/office/officeart/2005/8/layout/list1"/>
    <dgm:cxn modelId="{A42B6074-9454-7B4C-9C12-D241C103BF99}" type="presParOf" srcId="{B44411E8-2DFD-7847-B57C-68D68B096C55}" destId="{8A337EC5-18C6-394D-92C2-31AC9D506EAC}" srcOrd="8" destOrd="0" presId="urn:microsoft.com/office/officeart/2005/8/layout/list1"/>
    <dgm:cxn modelId="{D0810D9E-4E70-CD48-874F-C61DD7A05101}" type="presParOf" srcId="{8A337EC5-18C6-394D-92C2-31AC9D506EAC}" destId="{50678803-3C60-FB43-8909-B10CDAE44DAB}" srcOrd="0" destOrd="0" presId="urn:microsoft.com/office/officeart/2005/8/layout/list1"/>
    <dgm:cxn modelId="{5649E0A6-EBF7-D04A-B1D9-76D83D6A5B25}" type="presParOf" srcId="{8A337EC5-18C6-394D-92C2-31AC9D506EAC}" destId="{1984FAF7-C866-1149-B5F9-CB366E522941}" srcOrd="1" destOrd="0" presId="urn:microsoft.com/office/officeart/2005/8/layout/list1"/>
    <dgm:cxn modelId="{817A80D9-94C3-284E-839B-2A2BFEE8A32F}" type="presParOf" srcId="{B44411E8-2DFD-7847-B57C-68D68B096C55}" destId="{633B3632-1FB7-A249-87E4-7DBAC6A40D50}" srcOrd="9" destOrd="0" presId="urn:microsoft.com/office/officeart/2005/8/layout/list1"/>
    <dgm:cxn modelId="{3957553C-B0FC-6F48-98F4-CAB7CF803954}" type="presParOf" srcId="{B44411E8-2DFD-7847-B57C-68D68B096C55}" destId="{189D6F8E-F1AD-9542-B656-267B52F2F31B}" srcOrd="10" destOrd="0" presId="urn:microsoft.com/office/officeart/2005/8/layout/list1"/>
    <dgm:cxn modelId="{4F640F13-54F5-F84D-AC5E-3EB470A76EC8}" type="presParOf" srcId="{B44411E8-2DFD-7847-B57C-68D68B096C55}" destId="{9C41BF07-5B17-914D-961B-A6BEA8AF2F9C}" srcOrd="11" destOrd="0" presId="urn:microsoft.com/office/officeart/2005/8/layout/list1"/>
    <dgm:cxn modelId="{8DE51356-1D1E-AA49-9A94-3DACAECB5A82}" type="presParOf" srcId="{B44411E8-2DFD-7847-B57C-68D68B096C55}" destId="{0927E199-E1B3-8F4E-BF63-61DBC361408F}" srcOrd="12" destOrd="0" presId="urn:microsoft.com/office/officeart/2005/8/layout/list1"/>
    <dgm:cxn modelId="{D4B53974-56EB-094A-8BC5-06EE55E2AD51}" type="presParOf" srcId="{0927E199-E1B3-8F4E-BF63-61DBC361408F}" destId="{48E9D4D0-78C4-C74E-86CC-174D14A018F5}" srcOrd="0" destOrd="0" presId="urn:microsoft.com/office/officeart/2005/8/layout/list1"/>
    <dgm:cxn modelId="{EE47D27B-E1E0-D746-BEC4-77838DA8AE19}" type="presParOf" srcId="{0927E199-E1B3-8F4E-BF63-61DBC361408F}" destId="{71DB3703-4E32-2442-ABA3-3E9A6491FEF1}" srcOrd="1" destOrd="0" presId="urn:microsoft.com/office/officeart/2005/8/layout/list1"/>
    <dgm:cxn modelId="{B9CFB3DA-B2F0-C24E-8079-721BC94FFF62}" type="presParOf" srcId="{B44411E8-2DFD-7847-B57C-68D68B096C55}" destId="{B15D1F30-47E0-6A4E-ABB5-7D38BBF6FD2B}" srcOrd="13" destOrd="0" presId="urn:microsoft.com/office/officeart/2005/8/layout/list1"/>
    <dgm:cxn modelId="{4F47443E-3D5E-0B4A-BDA9-53FF0FBCF437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2_3" csCatId="accent2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240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r>
            <a:rPr lang="en-US" sz="1400" dirty="0" smtClean="0">
              <a:solidFill>
                <a:schemeClr val="tx2"/>
              </a:solidFill>
              <a:latin typeface="Helvetica"/>
              <a:cs typeface="Helvetica"/>
            </a:rPr>
            <a:t>Affiliates </a:t>
          </a:r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&amp; partners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C9492AD6-C338-624A-9125-FCB23C18A125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Supporting members </a:t>
          </a:r>
          <a:r>
            <a:rPr lang="en-US" sz="1400" dirty="0" smtClean="0">
              <a:solidFill>
                <a:srgbClr val="00535D"/>
              </a:solidFill>
              <a:latin typeface="Helvetica"/>
              <a:cs typeface="Helvetica"/>
            </a:rPr>
            <a:t>( of people with disabilities)</a:t>
          </a:r>
          <a:endParaRPr lang="en-US" sz="1400" dirty="0">
            <a:solidFill>
              <a:srgbClr val="00535D"/>
            </a:solidFill>
            <a:latin typeface="Helvetica"/>
            <a:cs typeface="Helvetica"/>
          </a:endParaRPr>
        </a:p>
      </dgm:t>
    </dgm:pt>
    <dgm:pt modelId="{906D9E06-B77A-304B-BDD3-C70712AA8D33}" type="parTrans" cxnId="{73A4A037-9298-3A40-8E38-250CCB869E6F}">
      <dgm:prSet/>
      <dgm:spPr/>
      <dgm:t>
        <a:bodyPr/>
        <a:lstStyle/>
        <a:p>
          <a:endParaRPr lang="en-US"/>
        </a:p>
      </dgm:t>
    </dgm:pt>
    <dgm:pt modelId="{5E0AAAB0-F0A7-DB4A-9EA0-00C9CFCF3311}" type="sibTrans" cxnId="{73A4A037-9298-3A40-8E38-250CCB869E6F}">
      <dgm:prSet/>
      <dgm:spPr/>
      <dgm:t>
        <a:bodyPr/>
        <a:lstStyle/>
        <a:p>
          <a:endParaRPr lang="en-US"/>
        </a:p>
      </dgm:t>
    </dgm:pt>
    <dgm:pt modelId="{D49B610F-D8C0-804F-9221-827421798A90}">
      <dgm:prSet custT="1"/>
      <dgm:spPr/>
      <dgm:t>
        <a:bodyPr/>
        <a:lstStyle/>
        <a:p>
          <a:r>
            <a:rPr lang="en-US" sz="1400" dirty="0" smtClean="0">
              <a:solidFill>
                <a:schemeClr val="tx2"/>
              </a:solidFill>
              <a:latin typeface="Helvetica"/>
              <a:cs typeface="Helvetica"/>
            </a:rPr>
            <a:t>Policy makers</a:t>
          </a:r>
          <a:endParaRPr lang="en-US" sz="1400" dirty="0">
            <a:solidFill>
              <a:schemeClr val="tx2"/>
            </a:solidFill>
            <a:latin typeface="Helvetica"/>
            <a:cs typeface="Helvetica"/>
          </a:endParaRPr>
        </a:p>
      </dgm:t>
    </dgm:pt>
    <dgm:pt modelId="{72DDAC95-D93F-3148-A8A7-590AE2A9BFBE}" type="parTrans" cxnId="{8D199409-B66F-8C40-B7F7-CA0898791E3A}">
      <dgm:prSet/>
      <dgm:spPr/>
      <dgm:t>
        <a:bodyPr/>
        <a:lstStyle/>
        <a:p>
          <a:endParaRPr lang="en-US"/>
        </a:p>
      </dgm:t>
    </dgm:pt>
    <dgm:pt modelId="{C3419789-A563-6B4A-A758-418778B940AC}" type="sibTrans" cxnId="{8D199409-B66F-8C40-B7F7-CA0898791E3A}">
      <dgm:prSet/>
      <dgm:spPr/>
      <dgm:t>
        <a:bodyPr/>
        <a:lstStyle/>
        <a:p>
          <a:endParaRPr lang="en-US"/>
        </a:p>
      </dgm:t>
    </dgm:pt>
    <dgm:pt modelId="{78C88E26-FECE-2B47-856A-75757BA3A4A4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  <a:latin typeface="Helvetica"/>
              <a:cs typeface="Helvetica"/>
            </a:rPr>
            <a:t>Innovators, developers</a:t>
          </a:r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, and those engaged in creating and commercializing new products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36ACD890-4966-CF4D-B980-7AB430C8AFD9}" type="parTrans" cxnId="{016E2CAB-8363-7B48-9E5B-5FDC4E775DFA}">
      <dgm:prSet/>
      <dgm:spPr/>
      <dgm:t>
        <a:bodyPr/>
        <a:lstStyle/>
        <a:p>
          <a:endParaRPr lang="en-US"/>
        </a:p>
      </dgm:t>
    </dgm:pt>
    <dgm:pt modelId="{8804F3FF-6618-F44C-994B-2F3D52DBA4A0}" type="sibTrans" cxnId="{016E2CAB-8363-7B48-9E5B-5FDC4E775DFA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7743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70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D199409-B66F-8C40-B7F7-CA0898791E3A}" srcId="{7693E12C-1A10-EB46-AC2B-BA99113753CA}" destId="{D49B610F-D8C0-804F-9221-827421798A90}" srcOrd="2" destOrd="0" parTransId="{72DDAC95-D93F-3148-A8A7-590AE2A9BFBE}" sibTransId="{C3419789-A563-6B4A-A758-418778B940AC}"/>
    <dgm:cxn modelId="{50B88AEF-4C9D-6C45-A8A0-BF4E0E5FFF4C}" type="presOf" srcId="{78C88E26-FECE-2B47-856A-75757BA3A4A4}" destId="{2ED24491-B32E-5447-9BC2-4EB74FF99053}" srcOrd="0" destOrd="3" presId="urn:microsoft.com/office/officeart/2005/8/layout/list1"/>
    <dgm:cxn modelId="{98FE6D55-8577-6A48-BBBC-B770C2B3E134}" type="presOf" srcId="{8D74849E-2664-3B45-B963-FCEAB83A3D3E}" destId="{71DB3703-4E32-2442-ABA3-3E9A6491FEF1}" srcOrd="1" destOrd="0" presId="urn:microsoft.com/office/officeart/2005/8/layout/list1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B2F4A02C-5CF6-3741-B4A8-ED26C0A0B705}" type="presOf" srcId="{8D74849E-2664-3B45-B963-FCEAB83A3D3E}" destId="{48E9D4D0-78C4-C74E-86CC-174D14A018F5}" srcOrd="0" destOrd="0" presId="urn:microsoft.com/office/officeart/2005/8/layout/list1"/>
    <dgm:cxn modelId="{2B11D8B7-D6D7-0746-BBF8-64F83B56D2CB}" type="presOf" srcId="{BE998823-D9E2-FF4C-AC9F-A60789BAE87E}" destId="{1984FAF7-C866-1149-B5F9-CB366E522941}" srcOrd="1" destOrd="0" presId="urn:microsoft.com/office/officeart/2005/8/layout/list1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29BE952A-5AE8-9743-9226-38B2920ABDB1}" type="presOf" srcId="{F27430E0-7B45-3349-A6C2-7D085E362875}" destId="{2ED24491-B32E-5447-9BC2-4EB74FF99053}" srcOrd="0" destOrd="0" presId="urn:microsoft.com/office/officeart/2005/8/layout/list1"/>
    <dgm:cxn modelId="{AA2EB96B-D9E1-BB46-9057-692678186409}" type="presOf" srcId="{374D33B4-6F2A-864A-A97B-831BCE81F088}" destId="{3762D360-A5E3-DF4A-9766-CA9FAD3637B7}" srcOrd="1" destOrd="0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CBFD2262-EFC5-3142-ACB0-2E77AAA9087C}" type="presOf" srcId="{7693E12C-1A10-EB46-AC2B-BA99113753CA}" destId="{9DED4A2B-6BDE-5143-9BD9-98F26E2CA933}" srcOrd="1" destOrd="0" presId="urn:microsoft.com/office/officeart/2005/8/layout/list1"/>
    <dgm:cxn modelId="{9AED9C0F-1CC3-164B-991C-4EF89922EE9C}" type="presOf" srcId="{C9492AD6-C338-624A-9125-FCB23C18A125}" destId="{2ED24491-B32E-5447-9BC2-4EB74FF99053}" srcOrd="0" destOrd="1" presId="urn:microsoft.com/office/officeart/2005/8/layout/list1"/>
    <dgm:cxn modelId="{016E2CAB-8363-7B48-9E5B-5FDC4E775DFA}" srcId="{7693E12C-1A10-EB46-AC2B-BA99113753CA}" destId="{78C88E26-FECE-2B47-856A-75757BA3A4A4}" srcOrd="3" destOrd="0" parTransId="{36ACD890-4966-CF4D-B980-7AB430C8AFD9}" sibTransId="{8804F3FF-6618-F44C-994B-2F3D52DBA4A0}"/>
    <dgm:cxn modelId="{49F4DDC3-6CBE-504C-9948-849EE1C39602}" type="presOf" srcId="{BE998823-D9E2-FF4C-AC9F-A60789BAE87E}" destId="{50678803-3C60-FB43-8909-B10CDAE44DAB}" srcOrd="0" destOrd="0" presId="urn:microsoft.com/office/officeart/2005/8/layout/list1"/>
    <dgm:cxn modelId="{73A4A037-9298-3A40-8E38-250CCB869E6F}" srcId="{7693E12C-1A10-EB46-AC2B-BA99113753CA}" destId="{C9492AD6-C338-624A-9125-FCB23C18A125}" srcOrd="1" destOrd="0" parTransId="{906D9E06-B77A-304B-BDD3-C70712AA8D33}" sibTransId="{5E0AAAB0-F0A7-DB4A-9EA0-00C9CFCF3311}"/>
    <dgm:cxn modelId="{9218F1A5-A257-ED4B-A0CF-703E15BC0010}" type="presOf" srcId="{4E1BAAB9-E0CC-C342-8206-B0B522EFC1E8}" destId="{B44411E8-2DFD-7847-B57C-68D68B096C55}" srcOrd="0" destOrd="0" presId="urn:microsoft.com/office/officeart/2005/8/layout/list1"/>
    <dgm:cxn modelId="{BFDAA3BF-5F32-794D-893C-FC926EA9E5C7}" type="presOf" srcId="{7693E12C-1A10-EB46-AC2B-BA99113753CA}" destId="{5FEFCB63-8335-D747-9636-E8BC6E3E0C6D}" srcOrd="0" destOrd="0" presId="urn:microsoft.com/office/officeart/2005/8/layout/list1"/>
    <dgm:cxn modelId="{AFBFC5A8-7391-A148-85D6-C298FDD38DB7}" type="presOf" srcId="{D49B610F-D8C0-804F-9221-827421798A90}" destId="{2ED24491-B32E-5447-9BC2-4EB74FF99053}" srcOrd="0" destOrd="2" presId="urn:microsoft.com/office/officeart/2005/8/layout/list1"/>
    <dgm:cxn modelId="{56DE503D-7AF0-C14B-8233-A44DE7CA4DF5}" type="presOf" srcId="{374D33B4-6F2A-864A-A97B-831BCE81F088}" destId="{FDC97090-21A5-3A45-ACCF-9D72E72D0DC4}" srcOrd="0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3C194EBF-0631-274A-81BA-12A5BA0A00B3}" type="presParOf" srcId="{B44411E8-2DFD-7847-B57C-68D68B096C55}" destId="{42EEDFDC-E249-7F4D-9BC7-05E9780B47ED}" srcOrd="0" destOrd="0" presId="urn:microsoft.com/office/officeart/2005/8/layout/list1"/>
    <dgm:cxn modelId="{A020C7E2-D92E-2148-B0D5-7FA72DEF1534}" type="presParOf" srcId="{42EEDFDC-E249-7F4D-9BC7-05E9780B47ED}" destId="{5FEFCB63-8335-D747-9636-E8BC6E3E0C6D}" srcOrd="0" destOrd="0" presId="urn:microsoft.com/office/officeart/2005/8/layout/list1"/>
    <dgm:cxn modelId="{F9DBE69B-A213-4F40-BA58-A6D2E885E34D}" type="presParOf" srcId="{42EEDFDC-E249-7F4D-9BC7-05E9780B47ED}" destId="{9DED4A2B-6BDE-5143-9BD9-98F26E2CA933}" srcOrd="1" destOrd="0" presId="urn:microsoft.com/office/officeart/2005/8/layout/list1"/>
    <dgm:cxn modelId="{3944B009-B34B-8B43-B140-8ED72AC70FC8}" type="presParOf" srcId="{B44411E8-2DFD-7847-B57C-68D68B096C55}" destId="{6FC6EC60-01DA-7343-94CB-D0CEB228233A}" srcOrd="1" destOrd="0" presId="urn:microsoft.com/office/officeart/2005/8/layout/list1"/>
    <dgm:cxn modelId="{3472DB60-CE19-7A44-97BA-056B7AA53F51}" type="presParOf" srcId="{B44411E8-2DFD-7847-B57C-68D68B096C55}" destId="{2ED24491-B32E-5447-9BC2-4EB74FF99053}" srcOrd="2" destOrd="0" presId="urn:microsoft.com/office/officeart/2005/8/layout/list1"/>
    <dgm:cxn modelId="{B099F157-B8DC-DC4A-869E-6025741EFA44}" type="presParOf" srcId="{B44411E8-2DFD-7847-B57C-68D68B096C55}" destId="{54CDA8C3-C386-E143-804D-318E3CEC45AA}" srcOrd="3" destOrd="0" presId="urn:microsoft.com/office/officeart/2005/8/layout/list1"/>
    <dgm:cxn modelId="{D6A9A725-7F1F-4445-91FB-A9DE19BFF97C}" type="presParOf" srcId="{B44411E8-2DFD-7847-B57C-68D68B096C55}" destId="{B8B6042F-E247-824D-BD80-DFFD13262218}" srcOrd="4" destOrd="0" presId="urn:microsoft.com/office/officeart/2005/8/layout/list1"/>
    <dgm:cxn modelId="{81952E1E-B6AF-E14B-99E7-EF0CB70DD272}" type="presParOf" srcId="{B8B6042F-E247-824D-BD80-DFFD13262218}" destId="{FDC97090-21A5-3A45-ACCF-9D72E72D0DC4}" srcOrd="0" destOrd="0" presId="urn:microsoft.com/office/officeart/2005/8/layout/list1"/>
    <dgm:cxn modelId="{111B198A-D4C6-2943-8BEE-0628B04E001B}" type="presParOf" srcId="{B8B6042F-E247-824D-BD80-DFFD13262218}" destId="{3762D360-A5E3-DF4A-9766-CA9FAD3637B7}" srcOrd="1" destOrd="0" presId="urn:microsoft.com/office/officeart/2005/8/layout/list1"/>
    <dgm:cxn modelId="{A2195E24-6B8F-7C44-9CBF-617A4AAD668B}" type="presParOf" srcId="{B44411E8-2DFD-7847-B57C-68D68B096C55}" destId="{1762EA2D-A526-1640-9434-3D081671B652}" srcOrd="5" destOrd="0" presId="urn:microsoft.com/office/officeart/2005/8/layout/list1"/>
    <dgm:cxn modelId="{5012198E-E750-5F4D-836F-18CF2A60DC0D}" type="presParOf" srcId="{B44411E8-2DFD-7847-B57C-68D68B096C55}" destId="{2AEB9742-C8D4-D148-BFEB-C1894F179B57}" srcOrd="6" destOrd="0" presId="urn:microsoft.com/office/officeart/2005/8/layout/list1"/>
    <dgm:cxn modelId="{631EAF8B-9156-B44B-BC4B-F42ECCB6FEC5}" type="presParOf" srcId="{B44411E8-2DFD-7847-B57C-68D68B096C55}" destId="{21507E91-CCDD-8D4E-8566-3EEA1833962B}" srcOrd="7" destOrd="0" presId="urn:microsoft.com/office/officeart/2005/8/layout/list1"/>
    <dgm:cxn modelId="{517614C6-5019-084B-9F63-486380DED7E6}" type="presParOf" srcId="{B44411E8-2DFD-7847-B57C-68D68B096C55}" destId="{8A337EC5-18C6-394D-92C2-31AC9D506EAC}" srcOrd="8" destOrd="0" presId="urn:microsoft.com/office/officeart/2005/8/layout/list1"/>
    <dgm:cxn modelId="{B010E78B-9E0D-6D49-B732-D0A5366CC5AF}" type="presParOf" srcId="{8A337EC5-18C6-394D-92C2-31AC9D506EAC}" destId="{50678803-3C60-FB43-8909-B10CDAE44DAB}" srcOrd="0" destOrd="0" presId="urn:microsoft.com/office/officeart/2005/8/layout/list1"/>
    <dgm:cxn modelId="{B75F7DE2-7287-3147-B544-B6CC7975D24F}" type="presParOf" srcId="{8A337EC5-18C6-394D-92C2-31AC9D506EAC}" destId="{1984FAF7-C866-1149-B5F9-CB366E522941}" srcOrd="1" destOrd="0" presId="urn:microsoft.com/office/officeart/2005/8/layout/list1"/>
    <dgm:cxn modelId="{4A391044-DEB0-B543-A139-2F22A4BE700F}" type="presParOf" srcId="{B44411E8-2DFD-7847-B57C-68D68B096C55}" destId="{633B3632-1FB7-A249-87E4-7DBAC6A40D50}" srcOrd="9" destOrd="0" presId="urn:microsoft.com/office/officeart/2005/8/layout/list1"/>
    <dgm:cxn modelId="{9A3B09D6-7C1C-CD42-AD4B-B964B49DA0D0}" type="presParOf" srcId="{B44411E8-2DFD-7847-B57C-68D68B096C55}" destId="{189D6F8E-F1AD-9542-B656-267B52F2F31B}" srcOrd="10" destOrd="0" presId="urn:microsoft.com/office/officeart/2005/8/layout/list1"/>
    <dgm:cxn modelId="{E6DDC041-0AA2-CF41-A365-350078D3F954}" type="presParOf" srcId="{B44411E8-2DFD-7847-B57C-68D68B096C55}" destId="{9C41BF07-5B17-914D-961B-A6BEA8AF2F9C}" srcOrd="11" destOrd="0" presId="urn:microsoft.com/office/officeart/2005/8/layout/list1"/>
    <dgm:cxn modelId="{EDBEC2F4-95F0-C949-938B-0C905DD1FC02}" type="presParOf" srcId="{B44411E8-2DFD-7847-B57C-68D68B096C55}" destId="{0927E199-E1B3-8F4E-BF63-61DBC361408F}" srcOrd="12" destOrd="0" presId="urn:microsoft.com/office/officeart/2005/8/layout/list1"/>
    <dgm:cxn modelId="{1000EC5C-4ECD-FE45-92F6-B43899D7DE9B}" type="presParOf" srcId="{0927E199-E1B3-8F4E-BF63-61DBC361408F}" destId="{48E9D4D0-78C4-C74E-86CC-174D14A018F5}" srcOrd="0" destOrd="0" presId="urn:microsoft.com/office/officeart/2005/8/layout/list1"/>
    <dgm:cxn modelId="{0EC0FB29-FE10-5A4B-9089-D2FB472E4CAF}" type="presParOf" srcId="{0927E199-E1B3-8F4E-BF63-61DBC361408F}" destId="{71DB3703-4E32-2442-ABA3-3E9A6491FEF1}" srcOrd="1" destOrd="0" presId="urn:microsoft.com/office/officeart/2005/8/layout/list1"/>
    <dgm:cxn modelId="{417939D0-2AF1-BF41-B855-5AB20E9A375D}" type="presParOf" srcId="{B44411E8-2DFD-7847-B57C-68D68B096C55}" destId="{B15D1F30-47E0-6A4E-ABB5-7D38BBF6FD2B}" srcOrd="13" destOrd="0" presId="urn:microsoft.com/office/officeart/2005/8/layout/list1"/>
    <dgm:cxn modelId="{FB821AEE-CB7E-CF4B-8666-3A0C5B498AD9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2400" b="1" i="0" dirty="0" smtClean="0">
              <a:latin typeface="Helvetica"/>
              <a:cs typeface="Helvetica"/>
            </a:rPr>
            <a:t>Where</a:t>
          </a:r>
          <a:endParaRPr lang="en-US" sz="24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8D8F9899-99AC-D949-A4E6-1A9E9C6173DD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95% in US; 5% International</a:t>
          </a:r>
          <a:endParaRPr lang="en-US" sz="1400" dirty="0">
            <a:latin typeface="Helvetica"/>
            <a:cs typeface="Helvetica"/>
          </a:endParaRPr>
        </a:p>
      </dgm:t>
    </dgm:pt>
    <dgm:pt modelId="{1F2FD50A-4365-2D41-A92B-9FD35BF85D99}" type="parTrans" cxnId="{ECE3AB2D-293A-D740-8226-9B46117A4C95}">
      <dgm:prSet/>
      <dgm:spPr/>
      <dgm:t>
        <a:bodyPr/>
        <a:lstStyle/>
        <a:p>
          <a:endParaRPr lang="en-US"/>
        </a:p>
      </dgm:t>
    </dgm:pt>
    <dgm:pt modelId="{85543EA1-1424-324E-8791-1D7AF41CDB96}" type="sibTrans" cxnId="{ECE3AB2D-293A-D740-8226-9B46117A4C95}">
      <dgm:prSet/>
      <dgm:spPr/>
      <dgm:t>
        <a:bodyPr/>
        <a:lstStyle/>
        <a:p>
          <a:endParaRPr lang="en-US"/>
        </a:p>
      </dgm:t>
    </dgm:pt>
    <dgm:pt modelId="{070DFABD-94CE-FF48-B986-77F48B77F9A6}">
      <dgm:prSet/>
      <dgm:spPr/>
      <dgm:t>
        <a:bodyPr/>
        <a:lstStyle/>
        <a:p>
          <a:endParaRPr lang="en-US" sz="1100" dirty="0"/>
        </a:p>
      </dgm:t>
    </dgm:pt>
    <dgm:pt modelId="{C30D951A-063B-D94C-9BE5-559632E2D08A}" type="parTrans" cxnId="{9EC856C0-6F70-D54F-93FA-AD16A86B561A}">
      <dgm:prSet/>
      <dgm:spPr/>
      <dgm:t>
        <a:bodyPr/>
        <a:lstStyle/>
        <a:p>
          <a:endParaRPr lang="en-US"/>
        </a:p>
      </dgm:t>
    </dgm:pt>
    <dgm:pt modelId="{9E4355A7-8E45-F845-817D-B46FD4A7B7A1}" type="sibTrans" cxnId="{9EC856C0-6F70-D54F-93FA-AD16A86B561A}">
      <dgm:prSet/>
      <dgm:spPr/>
      <dgm:t>
        <a:bodyPr/>
        <a:lstStyle/>
        <a:p>
          <a:endParaRPr lang="en-US"/>
        </a:p>
      </dgm:t>
    </dgm:pt>
    <dgm:pt modelId="{7B495940-44AB-A94A-85D8-52EEB8F668E3}">
      <dgm:prSet custT="1"/>
      <dgm:spPr/>
      <dgm:t>
        <a:bodyPr/>
        <a:lstStyle/>
        <a:p>
          <a:endParaRPr lang="en-US" sz="1400" dirty="0">
            <a:latin typeface="Helvetica"/>
            <a:cs typeface="Helvetica"/>
          </a:endParaRPr>
        </a:p>
      </dgm:t>
    </dgm:pt>
    <dgm:pt modelId="{B121F2F9-CD60-FE4A-B3E1-9806D020B3B4}" type="parTrans" cxnId="{427C0B7C-4934-B64B-8341-43C541F86BA8}">
      <dgm:prSet/>
      <dgm:spPr/>
      <dgm:t>
        <a:bodyPr/>
        <a:lstStyle/>
        <a:p>
          <a:endParaRPr lang="en-US"/>
        </a:p>
      </dgm:t>
    </dgm:pt>
    <dgm:pt modelId="{5198990A-E40A-DD49-A26E-B025F9340BE8}" type="sibTrans" cxnId="{427C0B7C-4934-B64B-8341-43C541F86BA8}">
      <dgm:prSet/>
      <dgm:spPr/>
      <dgm:t>
        <a:bodyPr/>
        <a:lstStyle/>
        <a:p>
          <a:endParaRPr lang="en-US"/>
        </a:p>
      </dgm:t>
    </dgm:pt>
    <dgm:pt modelId="{CA59DD1F-194F-C54B-9F60-D821817A7699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7/10 Largest Metro areas, emphasis on areas along the coasts</a:t>
          </a:r>
          <a:endParaRPr lang="en-US" sz="1400" dirty="0">
            <a:latin typeface="Helvetica"/>
            <a:cs typeface="Helvetica"/>
          </a:endParaRPr>
        </a:p>
      </dgm:t>
    </dgm:pt>
    <dgm:pt modelId="{E25B1F5D-7436-9644-9210-FD31C0D96EB1}" type="parTrans" cxnId="{E0632719-2F82-A845-8754-0CF7D20C813A}">
      <dgm:prSet/>
      <dgm:spPr/>
      <dgm:t>
        <a:bodyPr/>
        <a:lstStyle/>
        <a:p>
          <a:endParaRPr lang="en-US"/>
        </a:p>
      </dgm:t>
    </dgm:pt>
    <dgm:pt modelId="{4D4E03B9-65F4-C644-9FBF-BFDA7A73D852}" type="sibTrans" cxnId="{E0632719-2F82-A845-8754-0CF7D20C813A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607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CCE33F3-3F98-0E43-9A56-13642279EEE8}" type="presOf" srcId="{7693E12C-1A10-EB46-AC2B-BA99113753CA}" destId="{5FEFCB63-8335-D747-9636-E8BC6E3E0C6D}" srcOrd="0" destOrd="0" presId="urn:microsoft.com/office/officeart/2005/8/layout/list1"/>
    <dgm:cxn modelId="{9EC856C0-6F70-D54F-93FA-AD16A86B561A}" srcId="{374D33B4-6F2A-864A-A97B-831BCE81F088}" destId="{070DFABD-94CE-FF48-B986-77F48B77F9A6}" srcOrd="3" destOrd="0" parTransId="{C30D951A-063B-D94C-9BE5-559632E2D08A}" sibTransId="{9E4355A7-8E45-F845-817D-B46FD4A7B7A1}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427C0B7C-4934-B64B-8341-43C541F86BA8}" srcId="{374D33B4-6F2A-864A-A97B-831BCE81F088}" destId="{7B495940-44AB-A94A-85D8-52EEB8F668E3}" srcOrd="0" destOrd="0" parTransId="{B121F2F9-CD60-FE4A-B3E1-9806D020B3B4}" sibTransId="{5198990A-E40A-DD49-A26E-B025F9340BE8}"/>
    <dgm:cxn modelId="{A98E4092-8372-E44F-9B64-1AC40C623D17}" type="presOf" srcId="{8D74849E-2664-3B45-B963-FCEAB83A3D3E}" destId="{71DB3703-4E32-2442-ABA3-3E9A6491FEF1}" srcOrd="1" destOrd="0" presId="urn:microsoft.com/office/officeart/2005/8/layout/list1"/>
    <dgm:cxn modelId="{ECE3AB2D-293A-D740-8226-9B46117A4C95}" srcId="{374D33B4-6F2A-864A-A97B-831BCE81F088}" destId="{8D8F9899-99AC-D949-A4E6-1A9E9C6173DD}" srcOrd="1" destOrd="0" parTransId="{1F2FD50A-4365-2D41-A92B-9FD35BF85D99}" sibTransId="{85543EA1-1424-324E-8791-1D7AF41CDB96}"/>
    <dgm:cxn modelId="{77ACCC63-2044-BA41-AD58-62492C019A4E}" type="presOf" srcId="{4E1BAAB9-E0CC-C342-8206-B0B522EFC1E8}" destId="{B44411E8-2DFD-7847-B57C-68D68B096C55}" srcOrd="0" destOrd="0" presId="urn:microsoft.com/office/officeart/2005/8/layout/list1"/>
    <dgm:cxn modelId="{E0632719-2F82-A845-8754-0CF7D20C813A}" srcId="{374D33B4-6F2A-864A-A97B-831BCE81F088}" destId="{CA59DD1F-194F-C54B-9F60-D821817A7699}" srcOrd="2" destOrd="0" parTransId="{E25B1F5D-7436-9644-9210-FD31C0D96EB1}" sibTransId="{4D4E03B9-65F4-C644-9FBF-BFDA7A73D852}"/>
    <dgm:cxn modelId="{5DE6407A-1568-BE42-AA32-B8881D1AE340}" type="presOf" srcId="{BE998823-D9E2-FF4C-AC9F-A60789BAE87E}" destId="{50678803-3C60-FB43-8909-B10CDAE44DAB}" srcOrd="0" destOrd="0" presId="urn:microsoft.com/office/officeart/2005/8/layout/list1"/>
    <dgm:cxn modelId="{7D22E1AB-E685-DE4E-A134-774DF7A698AA}" type="presOf" srcId="{8D8F9899-99AC-D949-A4E6-1A9E9C6173DD}" destId="{2AEB9742-C8D4-D148-BFEB-C1894F179B57}" srcOrd="0" destOrd="1" presId="urn:microsoft.com/office/officeart/2005/8/layout/list1"/>
    <dgm:cxn modelId="{10C653CE-618C-E24F-939C-05DD0ED8AFE8}" type="presOf" srcId="{374D33B4-6F2A-864A-A97B-831BCE81F088}" destId="{FDC97090-21A5-3A45-ACCF-9D72E72D0DC4}" srcOrd="0" destOrd="0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32012059-1052-8F45-94DE-45FB350F04FC}" type="presOf" srcId="{F27430E0-7B45-3349-A6C2-7D085E362875}" destId="{2ED24491-B32E-5447-9BC2-4EB74FF99053}" srcOrd="0" destOrd="0" presId="urn:microsoft.com/office/officeart/2005/8/layout/list1"/>
    <dgm:cxn modelId="{124DF8B4-F363-C74C-A683-4B2FF1941084}" type="presOf" srcId="{CA59DD1F-194F-C54B-9F60-D821817A7699}" destId="{2AEB9742-C8D4-D148-BFEB-C1894F179B57}" srcOrd="0" destOrd="2" presId="urn:microsoft.com/office/officeart/2005/8/layout/list1"/>
    <dgm:cxn modelId="{71E5C719-F93E-0742-9F51-63951924EB0F}" type="presOf" srcId="{BE998823-D9E2-FF4C-AC9F-A60789BAE87E}" destId="{1984FAF7-C866-1149-B5F9-CB366E522941}" srcOrd="1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37C40670-85ED-5B4F-A4AD-D72B21014729}" type="presOf" srcId="{7693E12C-1A10-EB46-AC2B-BA99113753CA}" destId="{9DED4A2B-6BDE-5143-9BD9-98F26E2CA933}" srcOrd="1" destOrd="0" presId="urn:microsoft.com/office/officeart/2005/8/layout/list1"/>
    <dgm:cxn modelId="{A72A7D1D-C193-F34F-9894-894E55B721DE}" type="presOf" srcId="{374D33B4-6F2A-864A-A97B-831BCE81F088}" destId="{3762D360-A5E3-DF4A-9766-CA9FAD3637B7}" srcOrd="1" destOrd="0" presId="urn:microsoft.com/office/officeart/2005/8/layout/list1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173A1CFE-171B-9F45-BAB5-68345606EAF7}" type="presOf" srcId="{7B495940-44AB-A94A-85D8-52EEB8F668E3}" destId="{2AEB9742-C8D4-D148-BFEB-C1894F179B57}" srcOrd="0" destOrd="0" presId="urn:microsoft.com/office/officeart/2005/8/layout/list1"/>
    <dgm:cxn modelId="{EE0C2209-66D7-DC4E-A69E-CBB8F32A405B}" type="presOf" srcId="{070DFABD-94CE-FF48-B986-77F48B77F9A6}" destId="{2AEB9742-C8D4-D148-BFEB-C1894F179B57}" srcOrd="0" destOrd="3" presId="urn:microsoft.com/office/officeart/2005/8/layout/list1"/>
    <dgm:cxn modelId="{8647CCFD-2CB0-D942-8ED4-34D33EB2F51C}" type="presOf" srcId="{8D74849E-2664-3B45-B963-FCEAB83A3D3E}" destId="{48E9D4D0-78C4-C74E-86CC-174D14A018F5}" srcOrd="0" destOrd="0" presId="urn:microsoft.com/office/officeart/2005/8/layout/list1"/>
    <dgm:cxn modelId="{1C0A8569-BD04-4D48-9D08-1115A2800EF9}" type="presParOf" srcId="{B44411E8-2DFD-7847-B57C-68D68B096C55}" destId="{42EEDFDC-E249-7F4D-9BC7-05E9780B47ED}" srcOrd="0" destOrd="0" presId="urn:microsoft.com/office/officeart/2005/8/layout/list1"/>
    <dgm:cxn modelId="{61957C70-BE6D-5340-9DCF-B4309A2146C8}" type="presParOf" srcId="{42EEDFDC-E249-7F4D-9BC7-05E9780B47ED}" destId="{5FEFCB63-8335-D747-9636-E8BC6E3E0C6D}" srcOrd="0" destOrd="0" presId="urn:microsoft.com/office/officeart/2005/8/layout/list1"/>
    <dgm:cxn modelId="{61E30E2D-90CC-D347-8E3D-1AFD51C74461}" type="presParOf" srcId="{42EEDFDC-E249-7F4D-9BC7-05E9780B47ED}" destId="{9DED4A2B-6BDE-5143-9BD9-98F26E2CA933}" srcOrd="1" destOrd="0" presId="urn:microsoft.com/office/officeart/2005/8/layout/list1"/>
    <dgm:cxn modelId="{E2BC5D53-10B7-2842-996B-88EDC30F9833}" type="presParOf" srcId="{B44411E8-2DFD-7847-B57C-68D68B096C55}" destId="{6FC6EC60-01DA-7343-94CB-D0CEB228233A}" srcOrd="1" destOrd="0" presId="urn:microsoft.com/office/officeart/2005/8/layout/list1"/>
    <dgm:cxn modelId="{5AFB7158-486F-B14D-A4E6-B30FACEA4DA7}" type="presParOf" srcId="{B44411E8-2DFD-7847-B57C-68D68B096C55}" destId="{2ED24491-B32E-5447-9BC2-4EB74FF99053}" srcOrd="2" destOrd="0" presId="urn:microsoft.com/office/officeart/2005/8/layout/list1"/>
    <dgm:cxn modelId="{97A094B1-AA0E-DD4D-B5CB-9B7026A3548C}" type="presParOf" srcId="{B44411E8-2DFD-7847-B57C-68D68B096C55}" destId="{54CDA8C3-C386-E143-804D-318E3CEC45AA}" srcOrd="3" destOrd="0" presId="urn:microsoft.com/office/officeart/2005/8/layout/list1"/>
    <dgm:cxn modelId="{B721AABD-27B8-134B-AAB8-99A68FDB1F44}" type="presParOf" srcId="{B44411E8-2DFD-7847-B57C-68D68B096C55}" destId="{B8B6042F-E247-824D-BD80-DFFD13262218}" srcOrd="4" destOrd="0" presId="urn:microsoft.com/office/officeart/2005/8/layout/list1"/>
    <dgm:cxn modelId="{1EA2E887-D852-9D45-99C3-3466F5E1778E}" type="presParOf" srcId="{B8B6042F-E247-824D-BD80-DFFD13262218}" destId="{FDC97090-21A5-3A45-ACCF-9D72E72D0DC4}" srcOrd="0" destOrd="0" presId="urn:microsoft.com/office/officeart/2005/8/layout/list1"/>
    <dgm:cxn modelId="{4E0E0D5D-D832-A740-9A09-124507541650}" type="presParOf" srcId="{B8B6042F-E247-824D-BD80-DFFD13262218}" destId="{3762D360-A5E3-DF4A-9766-CA9FAD3637B7}" srcOrd="1" destOrd="0" presId="urn:microsoft.com/office/officeart/2005/8/layout/list1"/>
    <dgm:cxn modelId="{91293334-E420-214D-BBC8-0E5D76A76084}" type="presParOf" srcId="{B44411E8-2DFD-7847-B57C-68D68B096C55}" destId="{1762EA2D-A526-1640-9434-3D081671B652}" srcOrd="5" destOrd="0" presId="urn:microsoft.com/office/officeart/2005/8/layout/list1"/>
    <dgm:cxn modelId="{F498D132-F227-8F46-B97F-083E686BF885}" type="presParOf" srcId="{B44411E8-2DFD-7847-B57C-68D68B096C55}" destId="{2AEB9742-C8D4-D148-BFEB-C1894F179B57}" srcOrd="6" destOrd="0" presId="urn:microsoft.com/office/officeart/2005/8/layout/list1"/>
    <dgm:cxn modelId="{1A679CD3-09E4-C24B-AECF-6935EF70E752}" type="presParOf" srcId="{B44411E8-2DFD-7847-B57C-68D68B096C55}" destId="{21507E91-CCDD-8D4E-8566-3EEA1833962B}" srcOrd="7" destOrd="0" presId="urn:microsoft.com/office/officeart/2005/8/layout/list1"/>
    <dgm:cxn modelId="{E776A857-A508-D741-9D34-70C85C6EF01B}" type="presParOf" srcId="{B44411E8-2DFD-7847-B57C-68D68B096C55}" destId="{8A337EC5-18C6-394D-92C2-31AC9D506EAC}" srcOrd="8" destOrd="0" presId="urn:microsoft.com/office/officeart/2005/8/layout/list1"/>
    <dgm:cxn modelId="{4F781FAB-448A-244F-80AB-13C0D2A778D9}" type="presParOf" srcId="{8A337EC5-18C6-394D-92C2-31AC9D506EAC}" destId="{50678803-3C60-FB43-8909-B10CDAE44DAB}" srcOrd="0" destOrd="0" presId="urn:microsoft.com/office/officeart/2005/8/layout/list1"/>
    <dgm:cxn modelId="{E9843146-F804-E84C-8231-C225C4F85994}" type="presParOf" srcId="{8A337EC5-18C6-394D-92C2-31AC9D506EAC}" destId="{1984FAF7-C866-1149-B5F9-CB366E522941}" srcOrd="1" destOrd="0" presId="urn:microsoft.com/office/officeart/2005/8/layout/list1"/>
    <dgm:cxn modelId="{125E1B56-D196-4741-ACFF-D704690D4ECC}" type="presParOf" srcId="{B44411E8-2DFD-7847-B57C-68D68B096C55}" destId="{633B3632-1FB7-A249-87E4-7DBAC6A40D50}" srcOrd="9" destOrd="0" presId="urn:microsoft.com/office/officeart/2005/8/layout/list1"/>
    <dgm:cxn modelId="{524B99DA-3E70-C14F-910D-6391A0971647}" type="presParOf" srcId="{B44411E8-2DFD-7847-B57C-68D68B096C55}" destId="{189D6F8E-F1AD-9542-B656-267B52F2F31B}" srcOrd="10" destOrd="0" presId="urn:microsoft.com/office/officeart/2005/8/layout/list1"/>
    <dgm:cxn modelId="{F0C16AFF-676C-4B45-8CE2-FD88E4336593}" type="presParOf" srcId="{B44411E8-2DFD-7847-B57C-68D68B096C55}" destId="{9C41BF07-5B17-914D-961B-A6BEA8AF2F9C}" srcOrd="11" destOrd="0" presId="urn:microsoft.com/office/officeart/2005/8/layout/list1"/>
    <dgm:cxn modelId="{C941B9E4-9A24-8746-A343-F25E8F5AD98A}" type="presParOf" srcId="{B44411E8-2DFD-7847-B57C-68D68B096C55}" destId="{0927E199-E1B3-8F4E-BF63-61DBC361408F}" srcOrd="12" destOrd="0" presId="urn:microsoft.com/office/officeart/2005/8/layout/list1"/>
    <dgm:cxn modelId="{3658F249-A63B-E64C-A970-5401F28CE6CB}" type="presParOf" srcId="{0927E199-E1B3-8F4E-BF63-61DBC361408F}" destId="{48E9D4D0-78C4-C74E-86CC-174D14A018F5}" srcOrd="0" destOrd="0" presId="urn:microsoft.com/office/officeart/2005/8/layout/list1"/>
    <dgm:cxn modelId="{F8541AA4-756F-BA47-BFF6-B659867F402F}" type="presParOf" srcId="{0927E199-E1B3-8F4E-BF63-61DBC361408F}" destId="{71DB3703-4E32-2442-ABA3-3E9A6491FEF1}" srcOrd="1" destOrd="0" presId="urn:microsoft.com/office/officeart/2005/8/layout/list1"/>
    <dgm:cxn modelId="{AD82A4D1-5835-C543-81CE-C6E0D55BA58C}" type="presParOf" srcId="{B44411E8-2DFD-7847-B57C-68D68B096C55}" destId="{B15D1F30-47E0-6A4E-ABB5-7D38BBF6FD2B}" srcOrd="13" destOrd="0" presId="urn:microsoft.com/office/officeart/2005/8/layout/list1"/>
    <dgm:cxn modelId="{9D97C7A2-8285-464D-9643-F74D88EC2598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2_3" csCatId="accent2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2400" b="1" i="0" dirty="0" smtClean="0">
              <a:latin typeface="Helvetica"/>
              <a:cs typeface="Helvetica"/>
            </a:rPr>
            <a:t>Where</a:t>
          </a:r>
          <a:endParaRPr lang="en-US" sz="10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CE094181-13B7-9841-A96E-BFC729A9C300}">
      <dgm:prSet custT="1"/>
      <dgm:spPr/>
      <dgm:t>
        <a:bodyPr/>
        <a:lstStyle/>
        <a:p>
          <a:r>
            <a:rPr lang="en-US" sz="1400" smtClean="0">
              <a:solidFill>
                <a:schemeClr val="tx2"/>
              </a:solidFill>
              <a:latin typeface="Helvetica"/>
              <a:cs typeface="Helvetica"/>
            </a:rPr>
            <a:t>Markets served by affiliates</a:t>
          </a:r>
          <a:endParaRPr lang="en-US" sz="1400" dirty="0">
            <a:solidFill>
              <a:schemeClr val="tx2"/>
            </a:solidFill>
            <a:latin typeface="Helvetica"/>
            <a:cs typeface="Helvetica"/>
          </a:endParaRPr>
        </a:p>
      </dgm:t>
    </dgm:pt>
    <dgm:pt modelId="{8176EE84-59ED-7949-A88E-0AB0A8026530}" type="parTrans" cxnId="{26B36523-FE96-A743-9938-EEDC3AE2B16E}">
      <dgm:prSet/>
      <dgm:spPr/>
      <dgm:t>
        <a:bodyPr/>
        <a:lstStyle/>
        <a:p>
          <a:endParaRPr lang="en-US"/>
        </a:p>
      </dgm:t>
    </dgm:pt>
    <dgm:pt modelId="{10EFFBFE-7650-424C-BF24-5F0BE69B411B}" type="sibTrans" cxnId="{26B36523-FE96-A743-9938-EEDC3AE2B16E}">
      <dgm:prSet/>
      <dgm:spPr/>
      <dgm:t>
        <a:bodyPr/>
        <a:lstStyle/>
        <a:p>
          <a:endParaRPr lang="en-US"/>
        </a:p>
      </dgm:t>
    </dgm:pt>
    <dgm:pt modelId="{058C2113-8961-F844-9A56-E1359D8A3109}">
      <dgm:prSet/>
      <dgm:spPr/>
      <dgm:t>
        <a:bodyPr/>
        <a:lstStyle/>
        <a:p>
          <a:endParaRPr lang="en-US" sz="1100" dirty="0">
            <a:solidFill>
              <a:schemeClr val="tx2"/>
            </a:solidFill>
          </a:endParaRPr>
        </a:p>
      </dgm:t>
    </dgm:pt>
    <dgm:pt modelId="{D8545BB9-9CA0-1143-B863-BBD5DCF5D6A9}" type="parTrans" cxnId="{25472836-9684-1C44-8642-0D73DFEB6FB1}">
      <dgm:prSet/>
      <dgm:spPr/>
      <dgm:t>
        <a:bodyPr/>
        <a:lstStyle/>
        <a:p>
          <a:endParaRPr lang="en-US"/>
        </a:p>
      </dgm:t>
    </dgm:pt>
    <dgm:pt modelId="{E5B7FBF9-802A-6543-AE87-0B463187A945}" type="sibTrans" cxnId="{25472836-9684-1C44-8642-0D73DFEB6FB1}">
      <dgm:prSet/>
      <dgm:spPr/>
      <dgm:t>
        <a:bodyPr/>
        <a:lstStyle/>
        <a:p>
          <a:endParaRPr lang="en-US"/>
        </a:p>
      </dgm:t>
    </dgm:pt>
    <dgm:pt modelId="{F7CA4133-0061-4C4F-9500-35FC2283DCC6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In areas not served by Affiliates but with potential for cultivating supporting members and new affiliates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2EB1AFAE-4FE3-FD4D-94B2-243D1CA83C67}" type="parTrans" cxnId="{070F390D-A1EB-0041-B6AC-970D3DB03A93}">
      <dgm:prSet/>
      <dgm:spPr/>
      <dgm:t>
        <a:bodyPr/>
        <a:lstStyle/>
        <a:p>
          <a:endParaRPr lang="en-US"/>
        </a:p>
      </dgm:t>
    </dgm:pt>
    <dgm:pt modelId="{698C458E-3297-6A40-AE95-981922C778A6}" type="sibTrans" cxnId="{070F390D-A1EB-0041-B6AC-970D3DB03A93}">
      <dgm:prSet/>
      <dgm:spPr/>
      <dgm:t>
        <a:bodyPr/>
        <a:lstStyle/>
        <a:p>
          <a:endParaRPr lang="en-US"/>
        </a:p>
      </dgm:t>
    </dgm:pt>
    <dgm:pt modelId="{367242AA-98B3-FB4D-B325-D899D1CF1812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Washington D.C. and state capitols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6A1CFA82-ADCF-F944-BF87-DF9F3B76C781}" type="parTrans" cxnId="{818DE149-FCD8-A54C-B932-76AAAB393D39}">
      <dgm:prSet/>
      <dgm:spPr/>
      <dgm:t>
        <a:bodyPr/>
        <a:lstStyle/>
        <a:p>
          <a:endParaRPr lang="en-US"/>
        </a:p>
      </dgm:t>
    </dgm:pt>
    <dgm:pt modelId="{9848FEC9-C03D-F340-ABE9-9A9248AB2783}" type="sibTrans" cxnId="{818DE149-FCD8-A54C-B932-76AAAB393D39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657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03EA097-073E-2345-BC17-E9D064CCDFA5}" type="presOf" srcId="{374D33B4-6F2A-864A-A97B-831BCE81F088}" destId="{3762D360-A5E3-DF4A-9766-CA9FAD3637B7}" srcOrd="1" destOrd="0" presId="urn:microsoft.com/office/officeart/2005/8/layout/list1"/>
    <dgm:cxn modelId="{070F390D-A1EB-0041-B6AC-970D3DB03A93}" srcId="{374D33B4-6F2A-864A-A97B-831BCE81F088}" destId="{F7CA4133-0061-4C4F-9500-35FC2283DCC6}" srcOrd="2" destOrd="0" parTransId="{2EB1AFAE-4FE3-FD4D-94B2-243D1CA83C67}" sibTransId="{698C458E-3297-6A40-AE95-981922C778A6}"/>
    <dgm:cxn modelId="{D1C3A3F1-3C28-4742-90DE-9B56749DC7CC}" type="presOf" srcId="{8D74849E-2664-3B45-B963-FCEAB83A3D3E}" destId="{71DB3703-4E32-2442-ABA3-3E9A6491FEF1}" srcOrd="1" destOrd="0" presId="urn:microsoft.com/office/officeart/2005/8/layout/list1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9F62965D-8AC1-6442-8DD8-464EED2763EE}" type="presOf" srcId="{CE094181-13B7-9841-A96E-BFC729A9C300}" destId="{2AEB9742-C8D4-D148-BFEB-C1894F179B57}" srcOrd="0" destOrd="1" presId="urn:microsoft.com/office/officeart/2005/8/layout/list1"/>
    <dgm:cxn modelId="{25472836-9684-1C44-8642-0D73DFEB6FB1}" srcId="{374D33B4-6F2A-864A-A97B-831BCE81F088}" destId="{058C2113-8961-F844-9A56-E1359D8A3109}" srcOrd="0" destOrd="0" parTransId="{D8545BB9-9CA0-1143-B863-BBD5DCF5D6A9}" sibTransId="{E5B7FBF9-802A-6543-AE87-0B463187A945}"/>
    <dgm:cxn modelId="{384F8F27-7611-DF49-B3AC-4B4DE7C41E04}" type="presOf" srcId="{BE998823-D9E2-FF4C-AC9F-A60789BAE87E}" destId="{50678803-3C60-FB43-8909-B10CDAE44DAB}" srcOrd="0" destOrd="0" presId="urn:microsoft.com/office/officeart/2005/8/layout/list1"/>
    <dgm:cxn modelId="{26B36523-FE96-A743-9938-EEDC3AE2B16E}" srcId="{374D33B4-6F2A-864A-A97B-831BCE81F088}" destId="{CE094181-13B7-9841-A96E-BFC729A9C300}" srcOrd="1" destOrd="0" parTransId="{8176EE84-59ED-7949-A88E-0AB0A8026530}" sibTransId="{10EFFBFE-7650-424C-BF24-5F0BE69B411B}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FDA6A41A-C22E-2C4B-93DA-C2B03DCBBCF7}" type="presOf" srcId="{7693E12C-1A10-EB46-AC2B-BA99113753CA}" destId="{9DED4A2B-6BDE-5143-9BD9-98F26E2CA933}" srcOrd="1" destOrd="0" presId="urn:microsoft.com/office/officeart/2005/8/layout/list1"/>
    <dgm:cxn modelId="{3C449C04-BCBA-7C42-9E98-767C13E18302}" type="presOf" srcId="{F27430E0-7B45-3349-A6C2-7D085E362875}" destId="{2ED24491-B32E-5447-9BC2-4EB74FF99053}" srcOrd="0" destOrd="0" presId="urn:microsoft.com/office/officeart/2005/8/layout/list1"/>
    <dgm:cxn modelId="{62ECB347-40DD-7840-B90B-10A91279A051}" type="presOf" srcId="{374D33B4-6F2A-864A-A97B-831BCE81F088}" destId="{FDC97090-21A5-3A45-ACCF-9D72E72D0DC4}" srcOrd="0" destOrd="0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15E23F2D-10E1-CC44-BE94-2F0C1B6799C6}" type="presOf" srcId="{7693E12C-1A10-EB46-AC2B-BA99113753CA}" destId="{5FEFCB63-8335-D747-9636-E8BC6E3E0C6D}" srcOrd="0" destOrd="0" presId="urn:microsoft.com/office/officeart/2005/8/layout/list1"/>
    <dgm:cxn modelId="{818DE149-FCD8-A54C-B932-76AAAB393D39}" srcId="{374D33B4-6F2A-864A-A97B-831BCE81F088}" destId="{367242AA-98B3-FB4D-B325-D899D1CF1812}" srcOrd="3" destOrd="0" parTransId="{6A1CFA82-ADCF-F944-BF87-DF9F3B76C781}" sibTransId="{9848FEC9-C03D-F340-ABE9-9A9248AB2783}"/>
    <dgm:cxn modelId="{946C59F7-0698-DA43-A70D-C9D374B817A8}" type="presOf" srcId="{F7CA4133-0061-4C4F-9500-35FC2283DCC6}" destId="{2AEB9742-C8D4-D148-BFEB-C1894F179B57}" srcOrd="0" destOrd="2" presId="urn:microsoft.com/office/officeart/2005/8/layout/list1"/>
    <dgm:cxn modelId="{AA259D19-1B49-C84D-BD0A-38F17D163B37}" type="presOf" srcId="{058C2113-8961-F844-9A56-E1359D8A3109}" destId="{2AEB9742-C8D4-D148-BFEB-C1894F179B57}" srcOrd="0" destOrd="0" presId="urn:microsoft.com/office/officeart/2005/8/layout/list1"/>
    <dgm:cxn modelId="{772A4479-0E53-2F41-A9F4-D1848C8E35DC}" type="presOf" srcId="{4E1BAAB9-E0CC-C342-8206-B0B522EFC1E8}" destId="{B44411E8-2DFD-7847-B57C-68D68B096C55}" srcOrd="0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8E028796-9D3E-0947-B83B-772A8948068E}" type="presOf" srcId="{BE998823-D9E2-FF4C-AC9F-A60789BAE87E}" destId="{1984FAF7-C866-1149-B5F9-CB366E522941}" srcOrd="1" destOrd="0" presId="urn:microsoft.com/office/officeart/2005/8/layout/list1"/>
    <dgm:cxn modelId="{A43EFF8A-4EE8-7747-8698-1B4A113B0AFF}" type="presOf" srcId="{367242AA-98B3-FB4D-B325-D899D1CF1812}" destId="{2AEB9742-C8D4-D148-BFEB-C1894F179B57}" srcOrd="0" destOrd="3" presId="urn:microsoft.com/office/officeart/2005/8/layout/list1"/>
    <dgm:cxn modelId="{58D19B1C-F1B2-2147-9801-88610D378AE3}" type="presOf" srcId="{8D74849E-2664-3B45-B963-FCEAB83A3D3E}" destId="{48E9D4D0-78C4-C74E-86CC-174D14A018F5}" srcOrd="0" destOrd="0" presId="urn:microsoft.com/office/officeart/2005/8/layout/list1"/>
    <dgm:cxn modelId="{72096A2B-FDAA-8E4A-B169-8B8F91903E23}" type="presParOf" srcId="{B44411E8-2DFD-7847-B57C-68D68B096C55}" destId="{42EEDFDC-E249-7F4D-9BC7-05E9780B47ED}" srcOrd="0" destOrd="0" presId="urn:microsoft.com/office/officeart/2005/8/layout/list1"/>
    <dgm:cxn modelId="{0E5C5B4D-96E4-A547-BFD2-2662DC94B07B}" type="presParOf" srcId="{42EEDFDC-E249-7F4D-9BC7-05E9780B47ED}" destId="{5FEFCB63-8335-D747-9636-E8BC6E3E0C6D}" srcOrd="0" destOrd="0" presId="urn:microsoft.com/office/officeart/2005/8/layout/list1"/>
    <dgm:cxn modelId="{C51368E4-7D16-424C-B979-B286EFCC7575}" type="presParOf" srcId="{42EEDFDC-E249-7F4D-9BC7-05E9780B47ED}" destId="{9DED4A2B-6BDE-5143-9BD9-98F26E2CA933}" srcOrd="1" destOrd="0" presId="urn:microsoft.com/office/officeart/2005/8/layout/list1"/>
    <dgm:cxn modelId="{3CB1F0EE-4FA9-734C-A5D2-423EC86E8045}" type="presParOf" srcId="{B44411E8-2DFD-7847-B57C-68D68B096C55}" destId="{6FC6EC60-01DA-7343-94CB-D0CEB228233A}" srcOrd="1" destOrd="0" presId="urn:microsoft.com/office/officeart/2005/8/layout/list1"/>
    <dgm:cxn modelId="{D1ED0C54-1174-D94E-A349-7C72C8458B2D}" type="presParOf" srcId="{B44411E8-2DFD-7847-B57C-68D68B096C55}" destId="{2ED24491-B32E-5447-9BC2-4EB74FF99053}" srcOrd="2" destOrd="0" presId="urn:microsoft.com/office/officeart/2005/8/layout/list1"/>
    <dgm:cxn modelId="{CA9EA011-EA85-4044-8F73-29239784338E}" type="presParOf" srcId="{B44411E8-2DFD-7847-B57C-68D68B096C55}" destId="{54CDA8C3-C386-E143-804D-318E3CEC45AA}" srcOrd="3" destOrd="0" presId="urn:microsoft.com/office/officeart/2005/8/layout/list1"/>
    <dgm:cxn modelId="{595D27A2-2941-3F47-8BF6-4D6E95A17BDA}" type="presParOf" srcId="{B44411E8-2DFD-7847-B57C-68D68B096C55}" destId="{B8B6042F-E247-824D-BD80-DFFD13262218}" srcOrd="4" destOrd="0" presId="urn:microsoft.com/office/officeart/2005/8/layout/list1"/>
    <dgm:cxn modelId="{20878E18-F03E-434B-92FD-B4470BDC39AE}" type="presParOf" srcId="{B8B6042F-E247-824D-BD80-DFFD13262218}" destId="{FDC97090-21A5-3A45-ACCF-9D72E72D0DC4}" srcOrd="0" destOrd="0" presId="urn:microsoft.com/office/officeart/2005/8/layout/list1"/>
    <dgm:cxn modelId="{5C5D70C9-C0B4-194D-9FBB-46B5D95F312A}" type="presParOf" srcId="{B8B6042F-E247-824D-BD80-DFFD13262218}" destId="{3762D360-A5E3-DF4A-9766-CA9FAD3637B7}" srcOrd="1" destOrd="0" presId="urn:microsoft.com/office/officeart/2005/8/layout/list1"/>
    <dgm:cxn modelId="{4AF412F4-6FAD-BD48-8DF3-96BFD70ADDBA}" type="presParOf" srcId="{B44411E8-2DFD-7847-B57C-68D68B096C55}" destId="{1762EA2D-A526-1640-9434-3D081671B652}" srcOrd="5" destOrd="0" presId="urn:microsoft.com/office/officeart/2005/8/layout/list1"/>
    <dgm:cxn modelId="{A51D399E-888C-3045-80CE-0C6AADD3C6D9}" type="presParOf" srcId="{B44411E8-2DFD-7847-B57C-68D68B096C55}" destId="{2AEB9742-C8D4-D148-BFEB-C1894F179B57}" srcOrd="6" destOrd="0" presId="urn:microsoft.com/office/officeart/2005/8/layout/list1"/>
    <dgm:cxn modelId="{9477BD31-281E-FE43-95C2-57D36A45AF68}" type="presParOf" srcId="{B44411E8-2DFD-7847-B57C-68D68B096C55}" destId="{21507E91-CCDD-8D4E-8566-3EEA1833962B}" srcOrd="7" destOrd="0" presId="urn:microsoft.com/office/officeart/2005/8/layout/list1"/>
    <dgm:cxn modelId="{655943F0-074D-474E-8E96-C3F1686B60EA}" type="presParOf" srcId="{B44411E8-2DFD-7847-B57C-68D68B096C55}" destId="{8A337EC5-18C6-394D-92C2-31AC9D506EAC}" srcOrd="8" destOrd="0" presId="urn:microsoft.com/office/officeart/2005/8/layout/list1"/>
    <dgm:cxn modelId="{6D15EB2C-2AA2-0944-94D9-B896EAC587B8}" type="presParOf" srcId="{8A337EC5-18C6-394D-92C2-31AC9D506EAC}" destId="{50678803-3C60-FB43-8909-B10CDAE44DAB}" srcOrd="0" destOrd="0" presId="urn:microsoft.com/office/officeart/2005/8/layout/list1"/>
    <dgm:cxn modelId="{A5A14D8E-B419-BB47-B5B6-1BF3C69D6E06}" type="presParOf" srcId="{8A337EC5-18C6-394D-92C2-31AC9D506EAC}" destId="{1984FAF7-C866-1149-B5F9-CB366E522941}" srcOrd="1" destOrd="0" presId="urn:microsoft.com/office/officeart/2005/8/layout/list1"/>
    <dgm:cxn modelId="{16CA8BD1-3813-D940-9C57-6E6F731A59A9}" type="presParOf" srcId="{B44411E8-2DFD-7847-B57C-68D68B096C55}" destId="{633B3632-1FB7-A249-87E4-7DBAC6A40D50}" srcOrd="9" destOrd="0" presId="urn:microsoft.com/office/officeart/2005/8/layout/list1"/>
    <dgm:cxn modelId="{56A01A2B-F8BC-FA47-B8FB-8E05AE67D0CE}" type="presParOf" srcId="{B44411E8-2DFD-7847-B57C-68D68B096C55}" destId="{189D6F8E-F1AD-9542-B656-267B52F2F31B}" srcOrd="10" destOrd="0" presId="urn:microsoft.com/office/officeart/2005/8/layout/list1"/>
    <dgm:cxn modelId="{4644D0E6-0A35-634C-AC3D-FB06D704AAAE}" type="presParOf" srcId="{B44411E8-2DFD-7847-B57C-68D68B096C55}" destId="{9C41BF07-5B17-914D-961B-A6BEA8AF2F9C}" srcOrd="11" destOrd="0" presId="urn:microsoft.com/office/officeart/2005/8/layout/list1"/>
    <dgm:cxn modelId="{097B72B3-FFBF-4243-B425-056C865EC08D}" type="presParOf" srcId="{B44411E8-2DFD-7847-B57C-68D68B096C55}" destId="{0927E199-E1B3-8F4E-BF63-61DBC361408F}" srcOrd="12" destOrd="0" presId="urn:microsoft.com/office/officeart/2005/8/layout/list1"/>
    <dgm:cxn modelId="{F2FAD8A9-A115-F042-81C4-D4840AECC2CC}" type="presParOf" srcId="{0927E199-E1B3-8F4E-BF63-61DBC361408F}" destId="{48E9D4D0-78C4-C74E-86CC-174D14A018F5}" srcOrd="0" destOrd="0" presId="urn:microsoft.com/office/officeart/2005/8/layout/list1"/>
    <dgm:cxn modelId="{001E8643-1BDA-FD40-AB80-03B57865B5F2}" type="presParOf" srcId="{0927E199-E1B3-8F4E-BF63-61DBC361408F}" destId="{71DB3703-4E32-2442-ABA3-3E9A6491FEF1}" srcOrd="1" destOrd="0" presId="urn:microsoft.com/office/officeart/2005/8/layout/list1"/>
    <dgm:cxn modelId="{C4323C36-9F32-2C4E-A803-1D7B30CB2C68}" type="presParOf" srcId="{B44411E8-2DFD-7847-B57C-68D68B096C55}" destId="{B15D1F30-47E0-6A4E-ABB5-7D38BBF6FD2B}" srcOrd="13" destOrd="0" presId="urn:microsoft.com/office/officeart/2005/8/layout/list1"/>
    <dgm:cxn modelId="{EFA998F0-1F6A-854E-B544-88B062373860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1200" b="1" i="0" dirty="0" smtClean="0">
              <a:latin typeface="Helvetica"/>
              <a:cs typeface="Helvetica"/>
            </a:rPr>
            <a:t>Where</a:t>
          </a:r>
          <a:endParaRPr lang="en-US" sz="12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 custT="1"/>
      <dgm:spPr/>
      <dgm:t>
        <a:bodyPr/>
        <a:lstStyle/>
        <a:p>
          <a:r>
            <a:rPr lang="en-US" sz="2400" b="1" dirty="0" smtClean="0">
              <a:latin typeface="Helvetica"/>
              <a:cs typeface="Helvetica"/>
            </a:rPr>
            <a:t>How</a:t>
          </a:r>
          <a:endParaRPr lang="en-US" sz="2400" b="1" dirty="0">
            <a:latin typeface="Helvetica"/>
            <a:cs typeface="Helvetica"/>
          </a:endParaRPr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070DFABD-94CE-FF48-B986-77F48B77F9A6}">
      <dgm:prSet/>
      <dgm:spPr/>
      <dgm:t>
        <a:bodyPr/>
        <a:lstStyle/>
        <a:p>
          <a:endParaRPr lang="en-US" sz="1100" dirty="0"/>
        </a:p>
      </dgm:t>
    </dgm:pt>
    <dgm:pt modelId="{C30D951A-063B-D94C-9BE5-559632E2D08A}" type="parTrans" cxnId="{9EC856C0-6F70-D54F-93FA-AD16A86B561A}">
      <dgm:prSet/>
      <dgm:spPr/>
      <dgm:t>
        <a:bodyPr/>
        <a:lstStyle/>
        <a:p>
          <a:endParaRPr lang="en-US"/>
        </a:p>
      </dgm:t>
    </dgm:pt>
    <dgm:pt modelId="{9E4355A7-8E45-F845-817D-B46FD4A7B7A1}" type="sibTrans" cxnId="{9EC856C0-6F70-D54F-93FA-AD16A86B561A}">
      <dgm:prSet/>
      <dgm:spPr/>
      <dgm:t>
        <a:bodyPr/>
        <a:lstStyle/>
        <a:p>
          <a:endParaRPr lang="en-US"/>
        </a:p>
      </dgm:t>
    </dgm:pt>
    <dgm:pt modelId="{EFDD0243-A132-9844-A4D2-BE8D587477E8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Through the affiliate network</a:t>
          </a:r>
          <a:endParaRPr lang="en-US" sz="1400" dirty="0">
            <a:latin typeface="Helvetica"/>
            <a:cs typeface="Helvetica"/>
          </a:endParaRPr>
        </a:p>
      </dgm:t>
    </dgm:pt>
    <dgm:pt modelId="{E9972E91-A1B8-C241-8FBF-53C17F225414}" type="parTrans" cxnId="{AC8D58FC-2CB3-B040-805B-9E6AB2240CDD}">
      <dgm:prSet/>
      <dgm:spPr/>
      <dgm:t>
        <a:bodyPr/>
        <a:lstStyle/>
        <a:p>
          <a:endParaRPr lang="en-US"/>
        </a:p>
      </dgm:t>
    </dgm:pt>
    <dgm:pt modelId="{A9B7498F-1938-814D-8184-AF4780863043}" type="sibTrans" cxnId="{AC8D58FC-2CB3-B040-805B-9E6AB2240CDD}">
      <dgm:prSet/>
      <dgm:spPr/>
      <dgm:t>
        <a:bodyPr/>
        <a:lstStyle/>
        <a:p>
          <a:endParaRPr lang="en-US"/>
        </a:p>
      </dgm:t>
    </dgm:pt>
    <dgm:pt modelId="{C7E9FBBF-612F-6441-B715-EC5703B74B62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Provide a vision of the future</a:t>
          </a:r>
          <a:endParaRPr lang="en-US" sz="1400" dirty="0">
            <a:latin typeface="Helvetica"/>
            <a:cs typeface="Helvetica"/>
          </a:endParaRPr>
        </a:p>
      </dgm:t>
    </dgm:pt>
    <dgm:pt modelId="{C933A41E-6D1A-734D-9F7F-8E1946A0A465}" type="parTrans" cxnId="{EF5D886D-A17A-EF4E-9506-5CD656C8BB63}">
      <dgm:prSet/>
      <dgm:spPr/>
      <dgm:t>
        <a:bodyPr/>
        <a:lstStyle/>
        <a:p>
          <a:endParaRPr lang="en-US"/>
        </a:p>
      </dgm:t>
    </dgm:pt>
    <dgm:pt modelId="{CA480E96-C397-2D4B-88E4-2EFF2509E8DF}" type="sibTrans" cxnId="{EF5D886D-A17A-EF4E-9506-5CD656C8BB63}">
      <dgm:prSet/>
      <dgm:spPr/>
      <dgm:t>
        <a:bodyPr/>
        <a:lstStyle/>
        <a:p>
          <a:endParaRPr lang="en-US"/>
        </a:p>
      </dgm:t>
    </dgm:pt>
    <dgm:pt modelId="{EAD1AF22-9F80-294B-A8D6-92C03D60AAD1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Offer information and referrals</a:t>
          </a:r>
        </a:p>
      </dgm:t>
    </dgm:pt>
    <dgm:pt modelId="{715941C0-9C0B-334A-940F-95E1F24CEB40}" type="parTrans" cxnId="{7AEFE990-F69B-444B-94C6-501DEF73EEB1}">
      <dgm:prSet/>
      <dgm:spPr/>
      <dgm:t>
        <a:bodyPr/>
        <a:lstStyle/>
        <a:p>
          <a:endParaRPr lang="en-US"/>
        </a:p>
      </dgm:t>
    </dgm:pt>
    <dgm:pt modelId="{073644E3-8A95-8747-BB37-B09B0E3600D0}" type="sibTrans" cxnId="{7AEFE990-F69B-444B-94C6-501DEF73EEB1}">
      <dgm:prSet/>
      <dgm:spPr/>
      <dgm:t>
        <a:bodyPr/>
        <a:lstStyle/>
        <a:p>
          <a:endParaRPr lang="en-US"/>
        </a:p>
      </dgm:t>
    </dgm:pt>
    <dgm:pt modelId="{CD4712DC-182B-6442-909E-8AEC5D026FC0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Policy work (especially federal)</a:t>
          </a:r>
        </a:p>
      </dgm:t>
    </dgm:pt>
    <dgm:pt modelId="{06DF248C-F77E-7941-94D6-AC86C0C82286}" type="parTrans" cxnId="{1A2C2FE7-2067-8846-90DA-57190B72CCAB}">
      <dgm:prSet/>
      <dgm:spPr/>
      <dgm:t>
        <a:bodyPr/>
        <a:lstStyle/>
        <a:p>
          <a:endParaRPr lang="en-US"/>
        </a:p>
      </dgm:t>
    </dgm:pt>
    <dgm:pt modelId="{6A58BC64-5FD8-0745-8158-C1F32CF081AF}" type="sibTrans" cxnId="{1A2C2FE7-2067-8846-90DA-57190B72CCAB}">
      <dgm:prSet/>
      <dgm:spPr/>
      <dgm:t>
        <a:bodyPr/>
        <a:lstStyle/>
        <a:p>
          <a:endParaRPr lang="en-US"/>
        </a:p>
      </dgm:t>
    </dgm:pt>
    <dgm:pt modelId="{D4E0D639-4874-2948-AC86-38A301399221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Offer expertise on CP/disabilities, advocacy and moving policy, best practices, and innovation</a:t>
          </a:r>
        </a:p>
      </dgm:t>
    </dgm:pt>
    <dgm:pt modelId="{BF2FD390-0138-894F-9A5D-D1A768FE7429}" type="parTrans" cxnId="{EEB858A5-1B3F-2649-9AC5-046F37B459FA}">
      <dgm:prSet/>
      <dgm:spPr/>
      <dgm:t>
        <a:bodyPr/>
        <a:lstStyle/>
        <a:p>
          <a:endParaRPr lang="en-US"/>
        </a:p>
      </dgm:t>
    </dgm:pt>
    <dgm:pt modelId="{182D4722-5FC8-D64C-8844-F78A97672B56}" type="sibTrans" cxnId="{EEB858A5-1B3F-2649-9AC5-046F37B459FA}">
      <dgm:prSet/>
      <dgm:spPr/>
      <dgm:t>
        <a:bodyPr/>
        <a:lstStyle/>
        <a:p>
          <a:endParaRPr lang="en-US"/>
        </a:p>
      </dgm:t>
    </dgm:pt>
    <dgm:pt modelId="{92E71D86-5256-3E4E-9F16-9406AF8EC716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Education</a:t>
          </a:r>
          <a:endParaRPr lang="en-US" sz="1400" dirty="0">
            <a:latin typeface="Helvetica"/>
            <a:cs typeface="Helvetica"/>
          </a:endParaRPr>
        </a:p>
      </dgm:t>
    </dgm:pt>
    <dgm:pt modelId="{F5989D1F-2901-B64E-9533-B354B6ED6269}" type="parTrans" cxnId="{291C42CC-27C1-0748-97AF-82115CB8BDF8}">
      <dgm:prSet/>
      <dgm:spPr/>
      <dgm:t>
        <a:bodyPr/>
        <a:lstStyle/>
        <a:p>
          <a:endParaRPr lang="en-US"/>
        </a:p>
      </dgm:t>
    </dgm:pt>
    <dgm:pt modelId="{1CD9E4E2-44A4-2744-9E79-025F766E191C}" type="sibTrans" cxnId="{291C42CC-27C1-0748-97AF-82115CB8BDF8}">
      <dgm:prSet/>
      <dgm:spPr/>
      <dgm:t>
        <a:bodyPr/>
        <a:lstStyle/>
        <a:p>
          <a:endParaRPr lang="en-US"/>
        </a:p>
      </dgm:t>
    </dgm:pt>
    <dgm:pt modelId="{63A2675F-F58C-D847-89C1-1AC822A4B3FF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Connect affiliates, creators, and partners</a:t>
          </a:r>
          <a:endParaRPr lang="en-US" sz="1400" dirty="0">
            <a:latin typeface="Helvetica"/>
            <a:cs typeface="Helvetica"/>
          </a:endParaRPr>
        </a:p>
      </dgm:t>
    </dgm:pt>
    <dgm:pt modelId="{23E4A426-4748-8F4F-8528-3DEFF4986E03}" type="parTrans" cxnId="{89A7B9E2-241F-3A4F-AC78-58D03511514F}">
      <dgm:prSet/>
      <dgm:spPr/>
      <dgm:t>
        <a:bodyPr/>
        <a:lstStyle/>
        <a:p>
          <a:endParaRPr lang="en-US"/>
        </a:p>
      </dgm:t>
    </dgm:pt>
    <dgm:pt modelId="{E349AA72-D499-A341-A626-1F2C85117343}" type="sibTrans" cxnId="{89A7B9E2-241F-3A4F-AC78-58D03511514F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7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79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FA1F48E-D125-2241-AE4B-A73B3882D102}" type="presOf" srcId="{F27430E0-7B45-3349-A6C2-7D085E362875}" destId="{2ED24491-B32E-5447-9BC2-4EB74FF99053}" srcOrd="0" destOrd="0" presId="urn:microsoft.com/office/officeart/2005/8/layout/list1"/>
    <dgm:cxn modelId="{9EC856C0-6F70-D54F-93FA-AD16A86B561A}" srcId="{374D33B4-6F2A-864A-A97B-831BCE81F088}" destId="{070DFABD-94CE-FF48-B986-77F48B77F9A6}" srcOrd="0" destOrd="0" parTransId="{C30D951A-063B-D94C-9BE5-559632E2D08A}" sibTransId="{9E4355A7-8E45-F845-817D-B46FD4A7B7A1}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03A945DC-2421-C84E-92D6-9B0A35914E4A}" type="presOf" srcId="{BE998823-D9E2-FF4C-AC9F-A60789BAE87E}" destId="{1984FAF7-C866-1149-B5F9-CB366E522941}" srcOrd="1" destOrd="0" presId="urn:microsoft.com/office/officeart/2005/8/layout/list1"/>
    <dgm:cxn modelId="{B74C2255-780D-6E42-A80A-662493C18FD4}" type="presOf" srcId="{92E71D86-5256-3E4E-9F16-9406AF8EC716}" destId="{189D6F8E-F1AD-9542-B656-267B52F2F31B}" srcOrd="0" destOrd="6" presId="urn:microsoft.com/office/officeart/2005/8/layout/list1"/>
    <dgm:cxn modelId="{291C42CC-27C1-0748-97AF-82115CB8BDF8}" srcId="{BE998823-D9E2-FF4C-AC9F-A60789BAE87E}" destId="{92E71D86-5256-3E4E-9F16-9406AF8EC716}" srcOrd="6" destOrd="0" parTransId="{F5989D1F-2901-B64E-9533-B354B6ED6269}" sibTransId="{1CD9E4E2-44A4-2744-9E79-025F766E191C}"/>
    <dgm:cxn modelId="{AC8D58FC-2CB3-B040-805B-9E6AB2240CDD}" srcId="{BE998823-D9E2-FF4C-AC9F-A60789BAE87E}" destId="{EFDD0243-A132-9844-A4D2-BE8D587477E8}" srcOrd="0" destOrd="0" parTransId="{E9972E91-A1B8-C241-8FBF-53C17F225414}" sibTransId="{A9B7498F-1938-814D-8184-AF4780863043}"/>
    <dgm:cxn modelId="{C5A156D6-D6D1-3E4F-84FB-2E1512B5DA78}" type="presOf" srcId="{CD4712DC-182B-6442-909E-8AEC5D026FC0}" destId="{189D6F8E-F1AD-9542-B656-267B52F2F31B}" srcOrd="0" destOrd="4" presId="urn:microsoft.com/office/officeart/2005/8/layout/list1"/>
    <dgm:cxn modelId="{89A7B9E2-241F-3A4F-AC78-58D03511514F}" srcId="{BE998823-D9E2-FF4C-AC9F-A60789BAE87E}" destId="{63A2675F-F58C-D847-89C1-1AC822A4B3FF}" srcOrd="2" destOrd="0" parTransId="{23E4A426-4748-8F4F-8528-3DEFF4986E03}" sibTransId="{E349AA72-D499-A341-A626-1F2C85117343}"/>
    <dgm:cxn modelId="{F3D5649B-42EA-8045-AB89-D22EEAAA9FD7}" type="presOf" srcId="{D4E0D639-4874-2948-AC86-38A301399221}" destId="{189D6F8E-F1AD-9542-B656-267B52F2F31B}" srcOrd="0" destOrd="5" presId="urn:microsoft.com/office/officeart/2005/8/layout/list1"/>
    <dgm:cxn modelId="{220A1E23-0DA3-1E4C-9639-F28AA271C8D4}" type="presOf" srcId="{C7E9FBBF-612F-6441-B715-EC5703B74B62}" destId="{189D6F8E-F1AD-9542-B656-267B52F2F31B}" srcOrd="0" destOrd="1" presId="urn:microsoft.com/office/officeart/2005/8/layout/list1"/>
    <dgm:cxn modelId="{87CB510B-E2E0-9B41-A535-A64B87DD9D28}" type="presOf" srcId="{EAD1AF22-9F80-294B-A8D6-92C03D60AAD1}" destId="{189D6F8E-F1AD-9542-B656-267B52F2F31B}" srcOrd="0" destOrd="3" presId="urn:microsoft.com/office/officeart/2005/8/layout/list1"/>
    <dgm:cxn modelId="{7AEFE990-F69B-444B-94C6-501DEF73EEB1}" srcId="{BE998823-D9E2-FF4C-AC9F-A60789BAE87E}" destId="{EAD1AF22-9F80-294B-A8D6-92C03D60AAD1}" srcOrd="3" destOrd="0" parTransId="{715941C0-9C0B-334A-940F-95E1F24CEB40}" sibTransId="{073644E3-8A95-8747-BB37-B09B0E3600D0}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DF410CFC-C3B8-5748-BF67-98174DCD8376}" type="presOf" srcId="{8D74849E-2664-3B45-B963-FCEAB83A3D3E}" destId="{71DB3703-4E32-2442-ABA3-3E9A6491FEF1}" srcOrd="1" destOrd="0" presId="urn:microsoft.com/office/officeart/2005/8/layout/list1"/>
    <dgm:cxn modelId="{F1CF47B6-75E5-D045-9431-34982AED1C1A}" type="presOf" srcId="{EFDD0243-A132-9844-A4D2-BE8D587477E8}" destId="{189D6F8E-F1AD-9542-B656-267B52F2F31B}" srcOrd="0" destOrd="0" presId="urn:microsoft.com/office/officeart/2005/8/layout/list1"/>
    <dgm:cxn modelId="{DED20D60-3A7E-AB46-A1B7-1E4DADA3311D}" type="presOf" srcId="{8D74849E-2664-3B45-B963-FCEAB83A3D3E}" destId="{48E9D4D0-78C4-C74E-86CC-174D14A018F5}" srcOrd="0" destOrd="0" presId="urn:microsoft.com/office/officeart/2005/8/layout/list1"/>
    <dgm:cxn modelId="{514D3EFD-FCA3-B148-BA8C-6398FFFE3D9F}" type="presOf" srcId="{63A2675F-F58C-D847-89C1-1AC822A4B3FF}" destId="{189D6F8E-F1AD-9542-B656-267B52F2F31B}" srcOrd="0" destOrd="2" presId="urn:microsoft.com/office/officeart/2005/8/layout/list1"/>
    <dgm:cxn modelId="{A903B42D-24FC-4448-8499-8DDBE72D2EEA}" type="presOf" srcId="{4E1BAAB9-E0CC-C342-8206-B0B522EFC1E8}" destId="{B44411E8-2DFD-7847-B57C-68D68B096C55}" srcOrd="0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1A2C2FE7-2067-8846-90DA-57190B72CCAB}" srcId="{BE998823-D9E2-FF4C-AC9F-A60789BAE87E}" destId="{CD4712DC-182B-6442-909E-8AEC5D026FC0}" srcOrd="4" destOrd="0" parTransId="{06DF248C-F77E-7941-94D6-AC86C0C82286}" sibTransId="{6A58BC64-5FD8-0745-8158-C1F32CF081AF}"/>
    <dgm:cxn modelId="{EF5D886D-A17A-EF4E-9506-5CD656C8BB63}" srcId="{BE998823-D9E2-FF4C-AC9F-A60789BAE87E}" destId="{C7E9FBBF-612F-6441-B715-EC5703B74B62}" srcOrd="1" destOrd="0" parTransId="{C933A41E-6D1A-734D-9F7F-8E1946A0A465}" sibTransId="{CA480E96-C397-2D4B-88E4-2EFF2509E8DF}"/>
    <dgm:cxn modelId="{5EF2284B-C907-184D-8020-03F15605BC5C}" type="presOf" srcId="{374D33B4-6F2A-864A-A97B-831BCE81F088}" destId="{FDC97090-21A5-3A45-ACCF-9D72E72D0DC4}" srcOrd="0" destOrd="0" presId="urn:microsoft.com/office/officeart/2005/8/layout/list1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5FA0D1B1-1371-1246-87B0-53D6ACFEABF6}" type="presOf" srcId="{7693E12C-1A10-EB46-AC2B-BA99113753CA}" destId="{5FEFCB63-8335-D747-9636-E8BC6E3E0C6D}" srcOrd="0" destOrd="0" presId="urn:microsoft.com/office/officeart/2005/8/layout/list1"/>
    <dgm:cxn modelId="{78FC065C-0A14-B24E-B291-C9E6C27B7DD1}" type="presOf" srcId="{070DFABD-94CE-FF48-B986-77F48B77F9A6}" destId="{2AEB9742-C8D4-D148-BFEB-C1894F179B57}" srcOrd="0" destOrd="0" presId="urn:microsoft.com/office/officeart/2005/8/layout/list1"/>
    <dgm:cxn modelId="{9E6ECE36-DF14-7E4A-989A-CBF9FFBF48E4}" type="presOf" srcId="{7693E12C-1A10-EB46-AC2B-BA99113753CA}" destId="{9DED4A2B-6BDE-5143-9BD9-98F26E2CA933}" srcOrd="1" destOrd="0" presId="urn:microsoft.com/office/officeart/2005/8/layout/list1"/>
    <dgm:cxn modelId="{EEB858A5-1B3F-2649-9AC5-046F37B459FA}" srcId="{BE998823-D9E2-FF4C-AC9F-A60789BAE87E}" destId="{D4E0D639-4874-2948-AC86-38A301399221}" srcOrd="5" destOrd="0" parTransId="{BF2FD390-0138-894F-9A5D-D1A768FE7429}" sibTransId="{182D4722-5FC8-D64C-8844-F78A97672B56}"/>
    <dgm:cxn modelId="{D47A145C-066E-C844-B5DB-83D727F1EDC9}" type="presOf" srcId="{374D33B4-6F2A-864A-A97B-831BCE81F088}" destId="{3762D360-A5E3-DF4A-9766-CA9FAD3637B7}" srcOrd="1" destOrd="0" presId="urn:microsoft.com/office/officeart/2005/8/layout/list1"/>
    <dgm:cxn modelId="{ABA140F9-CB03-BB46-8641-9920C649B2F6}" type="presOf" srcId="{BE998823-D9E2-FF4C-AC9F-A60789BAE87E}" destId="{50678803-3C60-FB43-8909-B10CDAE44DAB}" srcOrd="0" destOrd="0" presId="urn:microsoft.com/office/officeart/2005/8/layout/list1"/>
    <dgm:cxn modelId="{871E1FD3-7B40-B64C-887F-13200C882660}" type="presParOf" srcId="{B44411E8-2DFD-7847-B57C-68D68B096C55}" destId="{42EEDFDC-E249-7F4D-9BC7-05E9780B47ED}" srcOrd="0" destOrd="0" presId="urn:microsoft.com/office/officeart/2005/8/layout/list1"/>
    <dgm:cxn modelId="{4E123FC3-0221-4347-837B-2A5F071C6B9F}" type="presParOf" srcId="{42EEDFDC-E249-7F4D-9BC7-05E9780B47ED}" destId="{5FEFCB63-8335-D747-9636-E8BC6E3E0C6D}" srcOrd="0" destOrd="0" presId="urn:microsoft.com/office/officeart/2005/8/layout/list1"/>
    <dgm:cxn modelId="{2CEE5DE7-B68E-3441-A6CD-B5F7F7F12060}" type="presParOf" srcId="{42EEDFDC-E249-7F4D-9BC7-05E9780B47ED}" destId="{9DED4A2B-6BDE-5143-9BD9-98F26E2CA933}" srcOrd="1" destOrd="0" presId="urn:microsoft.com/office/officeart/2005/8/layout/list1"/>
    <dgm:cxn modelId="{9FDCEEDA-2146-ED4F-8062-C2F25D484478}" type="presParOf" srcId="{B44411E8-2DFD-7847-B57C-68D68B096C55}" destId="{6FC6EC60-01DA-7343-94CB-D0CEB228233A}" srcOrd="1" destOrd="0" presId="urn:microsoft.com/office/officeart/2005/8/layout/list1"/>
    <dgm:cxn modelId="{CF6CBABB-B046-3C45-83F4-46AAD463FB1B}" type="presParOf" srcId="{B44411E8-2DFD-7847-B57C-68D68B096C55}" destId="{2ED24491-B32E-5447-9BC2-4EB74FF99053}" srcOrd="2" destOrd="0" presId="urn:microsoft.com/office/officeart/2005/8/layout/list1"/>
    <dgm:cxn modelId="{1658BC91-14FD-5D45-9BF5-98196662DA7F}" type="presParOf" srcId="{B44411E8-2DFD-7847-B57C-68D68B096C55}" destId="{54CDA8C3-C386-E143-804D-318E3CEC45AA}" srcOrd="3" destOrd="0" presId="urn:microsoft.com/office/officeart/2005/8/layout/list1"/>
    <dgm:cxn modelId="{012F93F9-9A17-E24D-85F4-01FA5F2BE80D}" type="presParOf" srcId="{B44411E8-2DFD-7847-B57C-68D68B096C55}" destId="{B8B6042F-E247-824D-BD80-DFFD13262218}" srcOrd="4" destOrd="0" presId="urn:microsoft.com/office/officeart/2005/8/layout/list1"/>
    <dgm:cxn modelId="{FF1B1374-86FC-7746-B6D3-9F0025617D6A}" type="presParOf" srcId="{B8B6042F-E247-824D-BD80-DFFD13262218}" destId="{FDC97090-21A5-3A45-ACCF-9D72E72D0DC4}" srcOrd="0" destOrd="0" presId="urn:microsoft.com/office/officeart/2005/8/layout/list1"/>
    <dgm:cxn modelId="{3305FDA6-CAC5-7241-BB4F-BF07BE3F566E}" type="presParOf" srcId="{B8B6042F-E247-824D-BD80-DFFD13262218}" destId="{3762D360-A5E3-DF4A-9766-CA9FAD3637B7}" srcOrd="1" destOrd="0" presId="urn:microsoft.com/office/officeart/2005/8/layout/list1"/>
    <dgm:cxn modelId="{BA7D9721-73D9-C247-A38A-093A0DAB4884}" type="presParOf" srcId="{B44411E8-2DFD-7847-B57C-68D68B096C55}" destId="{1762EA2D-A526-1640-9434-3D081671B652}" srcOrd="5" destOrd="0" presId="urn:microsoft.com/office/officeart/2005/8/layout/list1"/>
    <dgm:cxn modelId="{941B40D3-1AAC-5345-8956-AD39B91B5CDB}" type="presParOf" srcId="{B44411E8-2DFD-7847-B57C-68D68B096C55}" destId="{2AEB9742-C8D4-D148-BFEB-C1894F179B57}" srcOrd="6" destOrd="0" presId="urn:microsoft.com/office/officeart/2005/8/layout/list1"/>
    <dgm:cxn modelId="{69C3C3D1-52FA-EA42-A523-7733176BBA90}" type="presParOf" srcId="{B44411E8-2DFD-7847-B57C-68D68B096C55}" destId="{21507E91-CCDD-8D4E-8566-3EEA1833962B}" srcOrd="7" destOrd="0" presId="urn:microsoft.com/office/officeart/2005/8/layout/list1"/>
    <dgm:cxn modelId="{EA55B47A-B4CE-E145-AD45-AFCF59BB4143}" type="presParOf" srcId="{B44411E8-2DFD-7847-B57C-68D68B096C55}" destId="{8A337EC5-18C6-394D-92C2-31AC9D506EAC}" srcOrd="8" destOrd="0" presId="urn:microsoft.com/office/officeart/2005/8/layout/list1"/>
    <dgm:cxn modelId="{70C29440-06DE-914D-A0C5-9DE548545E95}" type="presParOf" srcId="{8A337EC5-18C6-394D-92C2-31AC9D506EAC}" destId="{50678803-3C60-FB43-8909-B10CDAE44DAB}" srcOrd="0" destOrd="0" presId="urn:microsoft.com/office/officeart/2005/8/layout/list1"/>
    <dgm:cxn modelId="{8DA43574-86DD-6342-BECB-E25C62B001E1}" type="presParOf" srcId="{8A337EC5-18C6-394D-92C2-31AC9D506EAC}" destId="{1984FAF7-C866-1149-B5F9-CB366E522941}" srcOrd="1" destOrd="0" presId="urn:microsoft.com/office/officeart/2005/8/layout/list1"/>
    <dgm:cxn modelId="{F1D7D011-54D4-C74B-9593-A179A6FDBAB2}" type="presParOf" srcId="{B44411E8-2DFD-7847-B57C-68D68B096C55}" destId="{633B3632-1FB7-A249-87E4-7DBAC6A40D50}" srcOrd="9" destOrd="0" presId="urn:microsoft.com/office/officeart/2005/8/layout/list1"/>
    <dgm:cxn modelId="{F0372BAE-08FE-2449-93A8-D9558A18EC2E}" type="presParOf" srcId="{B44411E8-2DFD-7847-B57C-68D68B096C55}" destId="{189D6F8E-F1AD-9542-B656-267B52F2F31B}" srcOrd="10" destOrd="0" presId="urn:microsoft.com/office/officeart/2005/8/layout/list1"/>
    <dgm:cxn modelId="{80E5D49A-A710-F44F-AB33-E7FFBA7FEB0E}" type="presParOf" srcId="{B44411E8-2DFD-7847-B57C-68D68B096C55}" destId="{9C41BF07-5B17-914D-961B-A6BEA8AF2F9C}" srcOrd="11" destOrd="0" presId="urn:microsoft.com/office/officeart/2005/8/layout/list1"/>
    <dgm:cxn modelId="{8B416B66-CB31-B74C-84C9-7FD5F2183647}" type="presParOf" srcId="{B44411E8-2DFD-7847-B57C-68D68B096C55}" destId="{0927E199-E1B3-8F4E-BF63-61DBC361408F}" srcOrd="12" destOrd="0" presId="urn:microsoft.com/office/officeart/2005/8/layout/list1"/>
    <dgm:cxn modelId="{FEF8EA1F-F3AC-AA44-B5A0-609CAAD5136E}" type="presParOf" srcId="{0927E199-E1B3-8F4E-BF63-61DBC361408F}" destId="{48E9D4D0-78C4-C74E-86CC-174D14A018F5}" srcOrd="0" destOrd="0" presId="urn:microsoft.com/office/officeart/2005/8/layout/list1"/>
    <dgm:cxn modelId="{E568B6D0-DBCF-6A4A-87E2-37E70FA4D075}" type="presParOf" srcId="{0927E199-E1B3-8F4E-BF63-61DBC361408F}" destId="{71DB3703-4E32-2442-ABA3-3E9A6491FEF1}" srcOrd="1" destOrd="0" presId="urn:microsoft.com/office/officeart/2005/8/layout/list1"/>
    <dgm:cxn modelId="{6685537A-F72A-5B43-B7B7-66BA3429458F}" type="presParOf" srcId="{B44411E8-2DFD-7847-B57C-68D68B096C55}" destId="{B15D1F30-47E0-6A4E-ABB5-7D38BBF6FD2B}" srcOrd="13" destOrd="0" presId="urn:microsoft.com/office/officeart/2005/8/layout/list1"/>
    <dgm:cxn modelId="{E5791289-277A-1944-9A87-59A43491149E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2_3" csCatId="accent2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1200" b="1" i="0" dirty="0" smtClean="0">
              <a:latin typeface="Helvetica"/>
              <a:cs typeface="Helvetica"/>
            </a:rPr>
            <a:t>Where</a:t>
          </a:r>
          <a:endParaRPr lang="en-US" sz="14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 custT="1"/>
      <dgm:spPr/>
      <dgm:t>
        <a:bodyPr/>
        <a:lstStyle/>
        <a:p>
          <a:r>
            <a:rPr lang="en-US" sz="2400" b="1" dirty="0" smtClean="0">
              <a:latin typeface="Helvetica"/>
              <a:cs typeface="Helvetica"/>
            </a:rPr>
            <a:t>How</a:t>
          </a:r>
          <a:endParaRPr lang="en-US" sz="2400" b="1" dirty="0">
            <a:latin typeface="Helvetica"/>
            <a:cs typeface="Helvetica"/>
          </a:endParaRPr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/>
      <dgm:spPr/>
      <dgm:t>
        <a:bodyPr/>
        <a:lstStyle/>
        <a:p>
          <a:r>
            <a:rPr lang="en-US" dirty="0" smtClean="0"/>
            <a:t>Funding</a:t>
          </a:r>
          <a:endParaRPr lang="en-US" dirty="0"/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058C2113-8961-F844-9A56-E1359D8A3109}">
      <dgm:prSet/>
      <dgm:spPr/>
      <dgm:t>
        <a:bodyPr/>
        <a:lstStyle/>
        <a:p>
          <a:endParaRPr lang="en-US" sz="1100" dirty="0">
            <a:solidFill>
              <a:schemeClr val="tx2"/>
            </a:solidFill>
          </a:endParaRPr>
        </a:p>
      </dgm:t>
    </dgm:pt>
    <dgm:pt modelId="{D8545BB9-9CA0-1143-B863-BBD5DCF5D6A9}" type="parTrans" cxnId="{25472836-9684-1C44-8642-0D73DFEB6FB1}">
      <dgm:prSet/>
      <dgm:spPr/>
      <dgm:t>
        <a:bodyPr/>
        <a:lstStyle/>
        <a:p>
          <a:endParaRPr lang="en-US"/>
        </a:p>
      </dgm:t>
    </dgm:pt>
    <dgm:pt modelId="{E5B7FBF9-802A-6543-AE87-0B463187A945}" type="sibTrans" cxnId="{25472836-9684-1C44-8642-0D73DFEB6FB1}">
      <dgm:prSet/>
      <dgm:spPr/>
      <dgm:t>
        <a:bodyPr/>
        <a:lstStyle/>
        <a:p>
          <a:endParaRPr lang="en-US"/>
        </a:p>
      </dgm:t>
    </dgm:pt>
    <dgm:pt modelId="{B42CDFF4-F2AE-CA4B-8F24-A82699F54D12}">
      <dgm:prSet custT="1"/>
      <dgm:spPr/>
      <dgm:t>
        <a:bodyPr/>
        <a:lstStyle/>
        <a:p>
          <a:r>
            <a:rPr lang="en-US" sz="1400" smtClean="0">
              <a:solidFill>
                <a:srgbClr val="FF0000"/>
              </a:solidFill>
              <a:latin typeface="Helvetica"/>
              <a:cs typeface="Helvetica"/>
            </a:rPr>
            <a:t>Connecting</a:t>
          </a:r>
          <a:r>
            <a:rPr lang="en-US" sz="1400" smtClean="0">
              <a:latin typeface="Helvetica"/>
              <a:cs typeface="Helvetica"/>
            </a:rPr>
            <a:t> </a:t>
          </a:r>
          <a:r>
            <a:rPr lang="en-US" sz="1400" smtClean="0">
              <a:solidFill>
                <a:schemeClr val="tx2"/>
              </a:solidFill>
              <a:latin typeface="Helvetica"/>
              <a:cs typeface="Helvetica"/>
            </a:rPr>
            <a:t>and serving affiliates</a:t>
          </a:r>
          <a:endParaRPr lang="en-US" sz="1400" dirty="0">
            <a:solidFill>
              <a:schemeClr val="tx2"/>
            </a:solidFill>
            <a:latin typeface="Helvetica"/>
            <a:cs typeface="Helvetica"/>
          </a:endParaRPr>
        </a:p>
      </dgm:t>
    </dgm:pt>
    <dgm:pt modelId="{E9961FA4-FC48-C546-B925-72D4DA7BA45C}" type="parTrans" cxnId="{E491510B-8831-0548-B448-459550BA9C4D}">
      <dgm:prSet/>
      <dgm:spPr/>
      <dgm:t>
        <a:bodyPr/>
        <a:lstStyle/>
        <a:p>
          <a:endParaRPr lang="en-US"/>
        </a:p>
      </dgm:t>
    </dgm:pt>
    <dgm:pt modelId="{9C286B9E-B51B-0B40-A4E4-8381F00F5CE7}" type="sibTrans" cxnId="{E491510B-8831-0548-B448-459550BA9C4D}">
      <dgm:prSet/>
      <dgm:spPr/>
      <dgm:t>
        <a:bodyPr/>
        <a:lstStyle/>
        <a:p>
          <a:endParaRPr lang="en-US"/>
        </a:p>
      </dgm:t>
    </dgm:pt>
    <dgm:pt modelId="{1E48572C-CB2F-494A-8EE1-C20E834D9782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Advancing comprehensive, positive policy change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2DA94554-AFA0-9E45-8ADE-B6AC74BB808C}" type="parTrans" cxnId="{325FD7A2-B7EF-DC42-8CAA-D8A96F61C601}">
      <dgm:prSet/>
      <dgm:spPr/>
      <dgm:t>
        <a:bodyPr/>
        <a:lstStyle/>
        <a:p>
          <a:endParaRPr lang="en-US"/>
        </a:p>
      </dgm:t>
    </dgm:pt>
    <dgm:pt modelId="{BA601254-5F38-5B46-BDF0-A79A42FA8695}" type="sibTrans" cxnId="{325FD7A2-B7EF-DC42-8CAA-D8A96F61C601}">
      <dgm:prSet/>
      <dgm:spPr/>
      <dgm:t>
        <a:bodyPr/>
        <a:lstStyle/>
        <a:p>
          <a:endParaRPr lang="en-US"/>
        </a:p>
      </dgm:t>
    </dgm:pt>
    <dgm:pt modelId="{C5428A57-C04D-1A42-9B04-AF5F5AC6FC88}">
      <dgm:prSet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  <a:latin typeface="Helvetica"/>
              <a:cs typeface="Helvetica"/>
            </a:rPr>
            <a:t>Centralized resource </a:t>
          </a:r>
          <a:r>
            <a:rPr lang="en-US" sz="1400" dirty="0" smtClean="0">
              <a:solidFill>
                <a:schemeClr val="tx2"/>
              </a:solidFill>
              <a:latin typeface="Helvetica"/>
              <a:cs typeface="Helvetica"/>
            </a:rPr>
            <a:t>for expert information on CP</a:t>
          </a:r>
          <a:endParaRPr lang="en-US" sz="1400" dirty="0">
            <a:solidFill>
              <a:schemeClr val="tx2"/>
            </a:solidFill>
            <a:latin typeface="Helvetica"/>
            <a:cs typeface="Helvetica"/>
          </a:endParaRPr>
        </a:p>
      </dgm:t>
    </dgm:pt>
    <dgm:pt modelId="{C188CABE-ACC5-544D-9B5E-C6D4AD8B9D1C}" type="parTrans" cxnId="{E824D2BF-A2AB-F54E-8C96-6D51161BCB69}">
      <dgm:prSet/>
      <dgm:spPr/>
      <dgm:t>
        <a:bodyPr/>
        <a:lstStyle/>
        <a:p>
          <a:endParaRPr lang="en-US"/>
        </a:p>
      </dgm:t>
    </dgm:pt>
    <dgm:pt modelId="{42648D35-ECCD-614B-A6CF-412EC995F90C}" type="sibTrans" cxnId="{E824D2BF-A2AB-F54E-8C96-6D51161BCB69}">
      <dgm:prSet/>
      <dgm:spPr/>
      <dgm:t>
        <a:bodyPr/>
        <a:lstStyle/>
        <a:p>
          <a:endParaRPr lang="en-US"/>
        </a:p>
      </dgm:t>
    </dgm:pt>
    <dgm:pt modelId="{0373160A-1A26-C040-A99D-A26225C8DAB0}">
      <dgm:prSet custT="1"/>
      <dgm:spPr/>
      <dgm:t>
        <a:bodyPr/>
        <a:lstStyle/>
        <a:p>
          <a:r>
            <a:rPr lang="en-US" sz="1400" smtClean="0">
              <a:latin typeface="Helvetica"/>
              <a:cs typeface="Helvetica"/>
            </a:rPr>
            <a:t> </a:t>
          </a:r>
          <a:r>
            <a:rPr lang="en-US" sz="1400" smtClean="0">
              <a:solidFill>
                <a:srgbClr val="FF0000"/>
              </a:solidFill>
              <a:latin typeface="Helvetica"/>
              <a:cs typeface="Helvetica"/>
            </a:rPr>
            <a:t>Advocacy (and self-advocacy) efforts</a:t>
          </a:r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23CB871C-EE27-5B40-BF34-4D8C10DF73DA}" type="parTrans" cxnId="{3BE54459-77A0-CD44-B46C-6B82E44107BB}">
      <dgm:prSet/>
      <dgm:spPr/>
      <dgm:t>
        <a:bodyPr/>
        <a:lstStyle/>
        <a:p>
          <a:endParaRPr lang="en-US"/>
        </a:p>
      </dgm:t>
    </dgm:pt>
    <dgm:pt modelId="{CACB3B02-2C1A-064A-9699-0B692D31FB02}" type="sibTrans" cxnId="{3BE54459-77A0-CD44-B46C-6B82E44107BB}">
      <dgm:prSet/>
      <dgm:spPr/>
      <dgm:t>
        <a:bodyPr/>
        <a:lstStyle/>
        <a:p>
          <a:endParaRPr lang="en-US"/>
        </a:p>
      </dgm:t>
    </dgm:pt>
    <dgm:pt modelId="{75EE25A0-5EEF-4546-9108-E9C1E8A69851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 </a:t>
          </a:r>
          <a:r>
            <a:rPr lang="en-US" sz="1400" dirty="0" smtClean="0">
              <a:solidFill>
                <a:schemeClr val="tx2"/>
              </a:solidFill>
              <a:latin typeface="Helvetica"/>
              <a:cs typeface="Helvetica"/>
            </a:rPr>
            <a:t>Legislative and regulatory action</a:t>
          </a:r>
          <a:endParaRPr lang="en-US" sz="1400" dirty="0">
            <a:solidFill>
              <a:schemeClr val="tx2"/>
            </a:solidFill>
            <a:latin typeface="Helvetica"/>
            <a:cs typeface="Helvetica"/>
          </a:endParaRPr>
        </a:p>
      </dgm:t>
    </dgm:pt>
    <dgm:pt modelId="{F48AFB19-5E14-104D-BBB1-0BCD54047BF3}" type="parTrans" cxnId="{CCF3F608-C91E-A64E-BEF3-79801BD48997}">
      <dgm:prSet/>
      <dgm:spPr/>
      <dgm:t>
        <a:bodyPr/>
        <a:lstStyle/>
        <a:p>
          <a:endParaRPr lang="en-US"/>
        </a:p>
      </dgm:t>
    </dgm:pt>
    <dgm:pt modelId="{F3280F5C-EFAD-CF4F-9076-456DA61D7D29}" type="sibTrans" cxnId="{CCF3F608-C91E-A64E-BEF3-79801BD48997}">
      <dgm:prSet/>
      <dgm:spPr/>
      <dgm:t>
        <a:bodyPr/>
        <a:lstStyle/>
        <a:p>
          <a:endParaRPr lang="en-US"/>
        </a:p>
      </dgm:t>
    </dgm:pt>
    <dgm:pt modelId="{B0DA3A29-1FBC-154F-9B5B-50283E6B6510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 </a:t>
          </a:r>
          <a:r>
            <a:rPr lang="en-US" sz="1400" b="1" dirty="0" smtClean="0">
              <a:solidFill>
                <a:srgbClr val="FF0000"/>
              </a:solidFill>
              <a:latin typeface="Helvetica"/>
              <a:cs typeface="Helvetica"/>
            </a:rPr>
            <a:t>Life innovative technologies</a:t>
          </a:r>
          <a:endParaRPr lang="en-US" sz="1400" b="1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83A51841-0374-9843-AD6E-6835880E0616}" type="parTrans" cxnId="{475DB978-A6E2-EC4D-84AF-F5F522582429}">
      <dgm:prSet/>
      <dgm:spPr/>
      <dgm:t>
        <a:bodyPr/>
        <a:lstStyle/>
        <a:p>
          <a:endParaRPr lang="en-US"/>
        </a:p>
      </dgm:t>
    </dgm:pt>
    <dgm:pt modelId="{462169B4-5C0F-FD44-AC43-3A1B2E882CEC}" type="sibTrans" cxnId="{475DB978-A6E2-EC4D-84AF-F5F522582429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8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896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27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F3F608-C91E-A64E-BEF3-79801BD48997}" srcId="{BE998823-D9E2-FF4C-AC9F-A60789BAE87E}" destId="{75EE25A0-5EEF-4546-9108-E9C1E8A69851}" srcOrd="3" destOrd="0" parTransId="{F48AFB19-5E14-104D-BBB1-0BCD54047BF3}" sibTransId="{F3280F5C-EFAD-CF4F-9076-456DA61D7D29}"/>
    <dgm:cxn modelId="{CD99B903-637C-654F-8A15-BE7BBAC16E2B}" type="presOf" srcId="{B0DA3A29-1FBC-154F-9B5B-50283E6B6510}" destId="{189D6F8E-F1AD-9542-B656-267B52F2F31B}" srcOrd="0" destOrd="4" presId="urn:microsoft.com/office/officeart/2005/8/layout/list1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25472836-9684-1C44-8642-0D73DFEB6FB1}" srcId="{374D33B4-6F2A-864A-A97B-831BCE81F088}" destId="{058C2113-8961-F844-9A56-E1359D8A3109}" srcOrd="0" destOrd="0" parTransId="{D8545BB9-9CA0-1143-B863-BBD5DCF5D6A9}" sibTransId="{E5B7FBF9-802A-6543-AE87-0B463187A945}"/>
    <dgm:cxn modelId="{B473C121-2669-F94F-9B60-C1733373BA03}" type="presOf" srcId="{8D74849E-2664-3B45-B963-FCEAB83A3D3E}" destId="{48E9D4D0-78C4-C74E-86CC-174D14A018F5}" srcOrd="0" destOrd="0" presId="urn:microsoft.com/office/officeart/2005/8/layout/list1"/>
    <dgm:cxn modelId="{981BAC38-2553-374C-829D-D5781D78902F}" type="presOf" srcId="{058C2113-8961-F844-9A56-E1359D8A3109}" destId="{2AEB9742-C8D4-D148-BFEB-C1894F179B57}" srcOrd="0" destOrd="0" presId="urn:microsoft.com/office/officeart/2005/8/layout/list1"/>
    <dgm:cxn modelId="{3BE54459-77A0-CD44-B46C-6B82E44107BB}" srcId="{BE998823-D9E2-FF4C-AC9F-A60789BAE87E}" destId="{0373160A-1A26-C040-A99D-A26225C8DAB0}" srcOrd="2" destOrd="0" parTransId="{23CB871C-EE27-5B40-BF34-4D8C10DF73DA}" sibTransId="{CACB3B02-2C1A-064A-9699-0B692D31FB02}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AE441EDF-188D-2747-AA91-30B0A385D090}" type="presOf" srcId="{1E48572C-CB2F-494A-8EE1-C20E834D9782}" destId="{189D6F8E-F1AD-9542-B656-267B52F2F31B}" srcOrd="0" destOrd="1" presId="urn:microsoft.com/office/officeart/2005/8/layout/list1"/>
    <dgm:cxn modelId="{FEAD10C9-A21D-AA40-BFD4-9EAC00504C27}" type="presOf" srcId="{BE998823-D9E2-FF4C-AC9F-A60789BAE87E}" destId="{50678803-3C60-FB43-8909-B10CDAE44DAB}" srcOrd="0" destOrd="0" presId="urn:microsoft.com/office/officeart/2005/8/layout/list1"/>
    <dgm:cxn modelId="{B3882AD0-235B-5046-8AEC-EA8EB5984740}" type="presOf" srcId="{4E1BAAB9-E0CC-C342-8206-B0B522EFC1E8}" destId="{B44411E8-2DFD-7847-B57C-68D68B096C55}" srcOrd="0" destOrd="0" presId="urn:microsoft.com/office/officeart/2005/8/layout/list1"/>
    <dgm:cxn modelId="{325FD7A2-B7EF-DC42-8CAA-D8A96F61C601}" srcId="{BE998823-D9E2-FF4C-AC9F-A60789BAE87E}" destId="{1E48572C-CB2F-494A-8EE1-C20E834D9782}" srcOrd="1" destOrd="0" parTransId="{2DA94554-AFA0-9E45-8ADE-B6AC74BB808C}" sibTransId="{BA601254-5F38-5B46-BDF0-A79A42FA8695}"/>
    <dgm:cxn modelId="{A02C3462-A612-FE46-8EAC-0B253F1E4448}" type="presOf" srcId="{F27430E0-7B45-3349-A6C2-7D085E362875}" destId="{2ED24491-B32E-5447-9BC2-4EB74FF99053}" srcOrd="0" destOrd="0" presId="urn:microsoft.com/office/officeart/2005/8/layout/list1"/>
    <dgm:cxn modelId="{E4C9A960-338E-D34B-934B-C926E6E8A117}" type="presOf" srcId="{B42CDFF4-F2AE-CA4B-8F24-A82699F54D12}" destId="{189D6F8E-F1AD-9542-B656-267B52F2F31B}" srcOrd="0" destOrd="0" presId="urn:microsoft.com/office/officeart/2005/8/layout/list1"/>
    <dgm:cxn modelId="{CD00D61C-54AC-DC4D-9A68-97EE87CC4022}" type="presOf" srcId="{8D74849E-2664-3B45-B963-FCEAB83A3D3E}" destId="{71DB3703-4E32-2442-ABA3-3E9A6491FEF1}" srcOrd="1" destOrd="0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1B64EAB2-F038-274D-89C8-BE7CCDAEAD7F}" type="presOf" srcId="{BE998823-D9E2-FF4C-AC9F-A60789BAE87E}" destId="{1984FAF7-C866-1149-B5F9-CB366E522941}" srcOrd="1" destOrd="0" presId="urn:microsoft.com/office/officeart/2005/8/layout/list1"/>
    <dgm:cxn modelId="{5E4B8F45-AB01-4A43-91C9-96DCFFE3A7EB}" type="presOf" srcId="{0373160A-1A26-C040-A99D-A26225C8DAB0}" destId="{189D6F8E-F1AD-9542-B656-267B52F2F31B}" srcOrd="0" destOrd="2" presId="urn:microsoft.com/office/officeart/2005/8/layout/list1"/>
    <dgm:cxn modelId="{F52AB2C8-C7CB-C64A-955B-7710B375B25F}" type="presOf" srcId="{7693E12C-1A10-EB46-AC2B-BA99113753CA}" destId="{5FEFCB63-8335-D747-9636-E8BC6E3E0C6D}" srcOrd="0" destOrd="0" presId="urn:microsoft.com/office/officeart/2005/8/layout/list1"/>
    <dgm:cxn modelId="{E491510B-8831-0548-B448-459550BA9C4D}" srcId="{BE998823-D9E2-FF4C-AC9F-A60789BAE87E}" destId="{B42CDFF4-F2AE-CA4B-8F24-A82699F54D12}" srcOrd="0" destOrd="0" parTransId="{E9961FA4-FC48-C546-B925-72D4DA7BA45C}" sibTransId="{9C286B9E-B51B-0B40-A4E4-8381F00F5CE7}"/>
    <dgm:cxn modelId="{475DB978-A6E2-EC4D-84AF-F5F522582429}" srcId="{BE998823-D9E2-FF4C-AC9F-A60789BAE87E}" destId="{B0DA3A29-1FBC-154F-9B5B-50283E6B6510}" srcOrd="4" destOrd="0" parTransId="{83A51841-0374-9843-AD6E-6835880E0616}" sibTransId="{462169B4-5C0F-FD44-AC43-3A1B2E882CEC}"/>
    <dgm:cxn modelId="{46577FD0-5ABB-CE41-92D3-BD11785CA25F}" type="presOf" srcId="{374D33B4-6F2A-864A-A97B-831BCE81F088}" destId="{FDC97090-21A5-3A45-ACCF-9D72E72D0DC4}" srcOrd="0" destOrd="0" presId="urn:microsoft.com/office/officeart/2005/8/layout/list1"/>
    <dgm:cxn modelId="{29324633-2275-574A-A0B8-8C0F24591BDD}" type="presOf" srcId="{374D33B4-6F2A-864A-A97B-831BCE81F088}" destId="{3762D360-A5E3-DF4A-9766-CA9FAD3637B7}" srcOrd="1" destOrd="0" presId="urn:microsoft.com/office/officeart/2005/8/layout/list1"/>
    <dgm:cxn modelId="{83E88564-B085-4E41-9828-85F153621199}" type="presOf" srcId="{7693E12C-1A10-EB46-AC2B-BA99113753CA}" destId="{9DED4A2B-6BDE-5143-9BD9-98F26E2CA933}" srcOrd="1" destOrd="0" presId="urn:microsoft.com/office/officeart/2005/8/layout/list1"/>
    <dgm:cxn modelId="{E824D2BF-A2AB-F54E-8C96-6D51161BCB69}" srcId="{BE998823-D9E2-FF4C-AC9F-A60789BAE87E}" destId="{C5428A57-C04D-1A42-9B04-AF5F5AC6FC88}" srcOrd="5" destOrd="0" parTransId="{C188CABE-ACC5-544D-9B5E-C6D4AD8B9D1C}" sibTransId="{42648D35-ECCD-614B-A6CF-412EC995F90C}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3D0E172C-74EE-FF48-A5FE-B262A0253DFB}" type="presOf" srcId="{C5428A57-C04D-1A42-9B04-AF5F5AC6FC88}" destId="{189D6F8E-F1AD-9542-B656-267B52F2F31B}" srcOrd="0" destOrd="5" presId="urn:microsoft.com/office/officeart/2005/8/layout/list1"/>
    <dgm:cxn modelId="{50E9A421-913B-6740-952B-1101A0AD4B69}" type="presOf" srcId="{75EE25A0-5EEF-4546-9108-E9C1E8A69851}" destId="{189D6F8E-F1AD-9542-B656-267B52F2F31B}" srcOrd="0" destOrd="3" presId="urn:microsoft.com/office/officeart/2005/8/layout/list1"/>
    <dgm:cxn modelId="{11C8E100-7405-D44E-8044-62EC6E330D78}" type="presParOf" srcId="{B44411E8-2DFD-7847-B57C-68D68B096C55}" destId="{42EEDFDC-E249-7F4D-9BC7-05E9780B47ED}" srcOrd="0" destOrd="0" presId="urn:microsoft.com/office/officeart/2005/8/layout/list1"/>
    <dgm:cxn modelId="{9DFAFE8E-0737-5248-A5DB-0F26D01605E9}" type="presParOf" srcId="{42EEDFDC-E249-7F4D-9BC7-05E9780B47ED}" destId="{5FEFCB63-8335-D747-9636-E8BC6E3E0C6D}" srcOrd="0" destOrd="0" presId="urn:microsoft.com/office/officeart/2005/8/layout/list1"/>
    <dgm:cxn modelId="{7F8970AD-B67A-E140-A4C5-FDF734B8907F}" type="presParOf" srcId="{42EEDFDC-E249-7F4D-9BC7-05E9780B47ED}" destId="{9DED4A2B-6BDE-5143-9BD9-98F26E2CA933}" srcOrd="1" destOrd="0" presId="urn:microsoft.com/office/officeart/2005/8/layout/list1"/>
    <dgm:cxn modelId="{82D79F78-F94F-5A49-8E20-54AC35A07F8C}" type="presParOf" srcId="{B44411E8-2DFD-7847-B57C-68D68B096C55}" destId="{6FC6EC60-01DA-7343-94CB-D0CEB228233A}" srcOrd="1" destOrd="0" presId="urn:microsoft.com/office/officeart/2005/8/layout/list1"/>
    <dgm:cxn modelId="{3CE10607-1389-8D47-8C1B-077AF98EAB17}" type="presParOf" srcId="{B44411E8-2DFD-7847-B57C-68D68B096C55}" destId="{2ED24491-B32E-5447-9BC2-4EB74FF99053}" srcOrd="2" destOrd="0" presId="urn:microsoft.com/office/officeart/2005/8/layout/list1"/>
    <dgm:cxn modelId="{7A8DCF02-D97C-3842-97AB-41CCF7CE795B}" type="presParOf" srcId="{B44411E8-2DFD-7847-B57C-68D68B096C55}" destId="{54CDA8C3-C386-E143-804D-318E3CEC45AA}" srcOrd="3" destOrd="0" presId="urn:microsoft.com/office/officeart/2005/8/layout/list1"/>
    <dgm:cxn modelId="{75778D09-EEDE-7A46-AE33-2D6A71E39F11}" type="presParOf" srcId="{B44411E8-2DFD-7847-B57C-68D68B096C55}" destId="{B8B6042F-E247-824D-BD80-DFFD13262218}" srcOrd="4" destOrd="0" presId="urn:microsoft.com/office/officeart/2005/8/layout/list1"/>
    <dgm:cxn modelId="{0317D71C-8CC4-1C4C-B558-1D35DE21EB18}" type="presParOf" srcId="{B8B6042F-E247-824D-BD80-DFFD13262218}" destId="{FDC97090-21A5-3A45-ACCF-9D72E72D0DC4}" srcOrd="0" destOrd="0" presId="urn:microsoft.com/office/officeart/2005/8/layout/list1"/>
    <dgm:cxn modelId="{074F7193-61F6-E94C-9481-B8004B642D6D}" type="presParOf" srcId="{B8B6042F-E247-824D-BD80-DFFD13262218}" destId="{3762D360-A5E3-DF4A-9766-CA9FAD3637B7}" srcOrd="1" destOrd="0" presId="urn:microsoft.com/office/officeart/2005/8/layout/list1"/>
    <dgm:cxn modelId="{998716AA-2640-7A4D-BE0B-A63ECE8000F9}" type="presParOf" srcId="{B44411E8-2DFD-7847-B57C-68D68B096C55}" destId="{1762EA2D-A526-1640-9434-3D081671B652}" srcOrd="5" destOrd="0" presId="urn:microsoft.com/office/officeart/2005/8/layout/list1"/>
    <dgm:cxn modelId="{9FEAACFC-92A9-4B41-B9CB-C90509686705}" type="presParOf" srcId="{B44411E8-2DFD-7847-B57C-68D68B096C55}" destId="{2AEB9742-C8D4-D148-BFEB-C1894F179B57}" srcOrd="6" destOrd="0" presId="urn:microsoft.com/office/officeart/2005/8/layout/list1"/>
    <dgm:cxn modelId="{341D2B06-02BF-C24A-9252-3F82A002A22F}" type="presParOf" srcId="{B44411E8-2DFD-7847-B57C-68D68B096C55}" destId="{21507E91-CCDD-8D4E-8566-3EEA1833962B}" srcOrd="7" destOrd="0" presId="urn:microsoft.com/office/officeart/2005/8/layout/list1"/>
    <dgm:cxn modelId="{F772874C-E405-554E-BED6-C97F7ACEF62F}" type="presParOf" srcId="{B44411E8-2DFD-7847-B57C-68D68B096C55}" destId="{8A337EC5-18C6-394D-92C2-31AC9D506EAC}" srcOrd="8" destOrd="0" presId="urn:microsoft.com/office/officeart/2005/8/layout/list1"/>
    <dgm:cxn modelId="{48EEE9F8-2F1A-1146-AE82-478CA28CF29E}" type="presParOf" srcId="{8A337EC5-18C6-394D-92C2-31AC9D506EAC}" destId="{50678803-3C60-FB43-8909-B10CDAE44DAB}" srcOrd="0" destOrd="0" presId="urn:microsoft.com/office/officeart/2005/8/layout/list1"/>
    <dgm:cxn modelId="{0E229EB5-CFE9-6D42-BD30-41F91A31E1FA}" type="presParOf" srcId="{8A337EC5-18C6-394D-92C2-31AC9D506EAC}" destId="{1984FAF7-C866-1149-B5F9-CB366E522941}" srcOrd="1" destOrd="0" presId="urn:microsoft.com/office/officeart/2005/8/layout/list1"/>
    <dgm:cxn modelId="{8D05C64A-8EF2-3D41-A5FF-C9A4BA12B0EF}" type="presParOf" srcId="{B44411E8-2DFD-7847-B57C-68D68B096C55}" destId="{633B3632-1FB7-A249-87E4-7DBAC6A40D50}" srcOrd="9" destOrd="0" presId="urn:microsoft.com/office/officeart/2005/8/layout/list1"/>
    <dgm:cxn modelId="{327531E9-6418-784A-9549-8C073062A450}" type="presParOf" srcId="{B44411E8-2DFD-7847-B57C-68D68B096C55}" destId="{189D6F8E-F1AD-9542-B656-267B52F2F31B}" srcOrd="10" destOrd="0" presId="urn:microsoft.com/office/officeart/2005/8/layout/list1"/>
    <dgm:cxn modelId="{F7A13B90-2E43-8244-BD5B-E6DDDB2D8AC6}" type="presParOf" srcId="{B44411E8-2DFD-7847-B57C-68D68B096C55}" destId="{9C41BF07-5B17-914D-961B-A6BEA8AF2F9C}" srcOrd="11" destOrd="0" presId="urn:microsoft.com/office/officeart/2005/8/layout/list1"/>
    <dgm:cxn modelId="{D30C7043-1F99-9D4C-8745-3E819E9BAF9D}" type="presParOf" srcId="{B44411E8-2DFD-7847-B57C-68D68B096C55}" destId="{0927E199-E1B3-8F4E-BF63-61DBC361408F}" srcOrd="12" destOrd="0" presId="urn:microsoft.com/office/officeart/2005/8/layout/list1"/>
    <dgm:cxn modelId="{48153252-2F6A-6741-9B79-93EC8DAFA7E8}" type="presParOf" srcId="{0927E199-E1B3-8F4E-BF63-61DBC361408F}" destId="{48E9D4D0-78C4-C74E-86CC-174D14A018F5}" srcOrd="0" destOrd="0" presId="urn:microsoft.com/office/officeart/2005/8/layout/list1"/>
    <dgm:cxn modelId="{A0E388B1-9E6F-DD46-A819-9AA080FF2CD6}" type="presParOf" srcId="{0927E199-E1B3-8F4E-BF63-61DBC361408F}" destId="{71DB3703-4E32-2442-ABA3-3E9A6491FEF1}" srcOrd="1" destOrd="0" presId="urn:microsoft.com/office/officeart/2005/8/layout/list1"/>
    <dgm:cxn modelId="{9B82BBAA-0353-114E-97B7-DB1E0E77CA53}" type="presParOf" srcId="{B44411E8-2DFD-7847-B57C-68D68B096C55}" destId="{B15D1F30-47E0-6A4E-ABB5-7D38BBF6FD2B}" srcOrd="13" destOrd="0" presId="urn:microsoft.com/office/officeart/2005/8/layout/list1"/>
    <dgm:cxn modelId="{928A4C89-AFED-A943-B55F-C2BBC5954537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1_3" csCatId="accent1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1200" b="1" i="0" dirty="0" smtClean="0">
              <a:latin typeface="Helvetica"/>
              <a:cs typeface="Helvetica"/>
            </a:rPr>
            <a:t>Where</a:t>
          </a:r>
          <a:endParaRPr lang="en-US" sz="12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 custT="1"/>
      <dgm:spPr/>
      <dgm:t>
        <a:bodyPr/>
        <a:lstStyle/>
        <a:p>
          <a:r>
            <a:rPr lang="en-US" sz="2400" b="1" dirty="0" smtClean="0">
              <a:latin typeface="Helvetica"/>
              <a:cs typeface="Helvetica"/>
            </a:rPr>
            <a:t>Funding</a:t>
          </a:r>
          <a:endParaRPr lang="en-US" sz="2400" b="1" dirty="0">
            <a:latin typeface="Helvetica"/>
            <a:cs typeface="Helvetica"/>
          </a:endParaRPr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070DFABD-94CE-FF48-B986-77F48B77F9A6}">
      <dgm:prSet/>
      <dgm:spPr/>
      <dgm:t>
        <a:bodyPr/>
        <a:lstStyle/>
        <a:p>
          <a:endParaRPr lang="en-US" sz="1100" dirty="0"/>
        </a:p>
      </dgm:t>
    </dgm:pt>
    <dgm:pt modelId="{C30D951A-063B-D94C-9BE5-559632E2D08A}" type="parTrans" cxnId="{9EC856C0-6F70-D54F-93FA-AD16A86B561A}">
      <dgm:prSet/>
      <dgm:spPr/>
      <dgm:t>
        <a:bodyPr/>
        <a:lstStyle/>
        <a:p>
          <a:endParaRPr lang="en-US"/>
        </a:p>
      </dgm:t>
    </dgm:pt>
    <dgm:pt modelId="{9E4355A7-8E45-F845-817D-B46FD4A7B7A1}" type="sibTrans" cxnId="{9EC856C0-6F70-D54F-93FA-AD16A86B561A}">
      <dgm:prSet/>
      <dgm:spPr/>
      <dgm:t>
        <a:bodyPr/>
        <a:lstStyle/>
        <a:p>
          <a:endParaRPr lang="en-US"/>
        </a:p>
      </dgm:t>
    </dgm:pt>
    <dgm:pt modelId="{C54B0FEC-1EA9-8147-BBAA-349C0020740D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55% of total revenue: affiliate dues </a:t>
          </a:r>
          <a:endParaRPr lang="en-US" sz="1400" dirty="0">
            <a:latin typeface="Helvetica"/>
            <a:cs typeface="Helvetica"/>
          </a:endParaRPr>
        </a:p>
      </dgm:t>
    </dgm:pt>
    <dgm:pt modelId="{E715FE98-6B65-3947-B209-0752076227ED}" type="parTrans" cxnId="{67D8C6A6-A9CE-354D-86B6-33BDDE5C1FEC}">
      <dgm:prSet/>
      <dgm:spPr/>
      <dgm:t>
        <a:bodyPr/>
        <a:lstStyle/>
        <a:p>
          <a:endParaRPr lang="en-US"/>
        </a:p>
      </dgm:t>
    </dgm:pt>
    <dgm:pt modelId="{0AB92F05-3B9B-0244-A3E4-2F3E9EDAE385}" type="sibTrans" cxnId="{67D8C6A6-A9CE-354D-86B6-33BDDE5C1FEC}">
      <dgm:prSet/>
      <dgm:spPr/>
      <dgm:t>
        <a:bodyPr/>
        <a:lstStyle/>
        <a:p>
          <a:endParaRPr lang="en-US"/>
        </a:p>
      </dgm:t>
    </dgm:pt>
    <dgm:pt modelId="{3A05BB89-123C-8743-B13E-1CE70C172A87}">
      <dgm:prSet custT="1"/>
      <dgm:spPr/>
      <dgm:t>
        <a:bodyPr/>
        <a:lstStyle/>
        <a:p>
          <a:r>
            <a:rPr lang="en-US" sz="1400" dirty="0" smtClean="0">
              <a:latin typeface="Helvetica"/>
              <a:cs typeface="Helvetica"/>
            </a:rPr>
            <a:t>The remaining 45%:  variety of sources; funds raised by the organization, revenue from</a:t>
          </a:r>
        </a:p>
        <a:p>
          <a:r>
            <a:rPr lang="en-US" sz="1400" dirty="0" smtClean="0">
              <a:latin typeface="Helvetica"/>
              <a:cs typeface="Helvetica"/>
            </a:rPr>
            <a:t>the endowment etc.</a:t>
          </a:r>
          <a:endParaRPr lang="en-US" sz="1400" dirty="0">
            <a:latin typeface="Helvetica"/>
            <a:cs typeface="Helvetica"/>
          </a:endParaRPr>
        </a:p>
      </dgm:t>
    </dgm:pt>
    <dgm:pt modelId="{DB6340D6-64D4-F846-B0A8-4616C141562D}" type="parTrans" cxnId="{FB0928B1-963C-FF4B-827C-138942F282FF}">
      <dgm:prSet/>
      <dgm:spPr/>
      <dgm:t>
        <a:bodyPr/>
        <a:lstStyle/>
        <a:p>
          <a:endParaRPr lang="en-US"/>
        </a:p>
      </dgm:t>
    </dgm:pt>
    <dgm:pt modelId="{F4F9E0FC-C744-0342-ABFD-C5A1A2AB66E0}" type="sibTrans" cxnId="{FB0928B1-963C-FF4B-827C-138942F282FF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7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92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03AC03-7A02-A24A-AB23-48D32159C48E}" type="presOf" srcId="{070DFABD-94CE-FF48-B986-77F48B77F9A6}" destId="{2AEB9742-C8D4-D148-BFEB-C1894F179B57}" srcOrd="0" destOrd="0" presId="urn:microsoft.com/office/officeart/2005/8/layout/list1"/>
    <dgm:cxn modelId="{50B740FC-B6E6-534C-866B-C79C79502527}" type="presOf" srcId="{F27430E0-7B45-3349-A6C2-7D085E362875}" destId="{2ED24491-B32E-5447-9BC2-4EB74FF99053}" srcOrd="0" destOrd="0" presId="urn:microsoft.com/office/officeart/2005/8/layout/list1"/>
    <dgm:cxn modelId="{86180807-2D03-574E-8C2E-EA8264AF1BA8}" type="presOf" srcId="{374D33B4-6F2A-864A-A97B-831BCE81F088}" destId="{3762D360-A5E3-DF4A-9766-CA9FAD3637B7}" srcOrd="1" destOrd="0" presId="urn:microsoft.com/office/officeart/2005/8/layout/list1"/>
    <dgm:cxn modelId="{F06E798F-915B-D145-9E49-241F7ED69C15}" type="presOf" srcId="{C54B0FEC-1EA9-8147-BBAA-349C0020740D}" destId="{772E0216-314E-4A40-8FA1-59AAEB105C40}" srcOrd="0" destOrd="0" presId="urn:microsoft.com/office/officeart/2005/8/layout/list1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2892D402-0172-9844-AD25-2BF95787FBCD}" type="presOf" srcId="{7693E12C-1A10-EB46-AC2B-BA99113753CA}" destId="{5FEFCB63-8335-D747-9636-E8BC6E3E0C6D}" srcOrd="0" destOrd="0" presId="urn:microsoft.com/office/officeart/2005/8/layout/list1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FB0928B1-963C-FF4B-827C-138942F282FF}" srcId="{8D74849E-2664-3B45-B963-FCEAB83A3D3E}" destId="{3A05BB89-123C-8743-B13E-1CE70C172A87}" srcOrd="1" destOrd="0" parTransId="{DB6340D6-64D4-F846-B0A8-4616C141562D}" sibTransId="{F4F9E0FC-C744-0342-ABFD-C5A1A2AB66E0}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DC274FE7-FCEF-0D4A-B2C7-F6CC9D9B24E6}" type="presOf" srcId="{8D74849E-2664-3B45-B963-FCEAB83A3D3E}" destId="{48E9D4D0-78C4-C74E-86CC-174D14A018F5}" srcOrd="0" destOrd="0" presId="urn:microsoft.com/office/officeart/2005/8/layout/list1"/>
    <dgm:cxn modelId="{33F40A9F-8526-6C49-BB29-EAEE93D29DF6}" type="presOf" srcId="{7693E12C-1A10-EB46-AC2B-BA99113753CA}" destId="{9DED4A2B-6BDE-5143-9BD9-98F26E2CA933}" srcOrd="1" destOrd="0" presId="urn:microsoft.com/office/officeart/2005/8/layout/list1"/>
    <dgm:cxn modelId="{DEF2E0A1-A956-294C-A284-A46741E6A5F2}" type="presOf" srcId="{374D33B4-6F2A-864A-A97B-831BCE81F088}" destId="{FDC97090-21A5-3A45-ACCF-9D72E72D0DC4}" srcOrd="0" destOrd="0" presId="urn:microsoft.com/office/officeart/2005/8/layout/list1"/>
    <dgm:cxn modelId="{93BBCE5B-FE31-FD48-A06C-1ECFC9E7241E}" type="presOf" srcId="{BE998823-D9E2-FF4C-AC9F-A60789BAE87E}" destId="{1984FAF7-C866-1149-B5F9-CB366E522941}" srcOrd="1" destOrd="0" presId="urn:microsoft.com/office/officeart/2005/8/layout/list1"/>
    <dgm:cxn modelId="{67D8C6A6-A9CE-354D-86B6-33BDDE5C1FEC}" srcId="{8D74849E-2664-3B45-B963-FCEAB83A3D3E}" destId="{C54B0FEC-1EA9-8147-BBAA-349C0020740D}" srcOrd="0" destOrd="0" parTransId="{E715FE98-6B65-3947-B209-0752076227ED}" sibTransId="{0AB92F05-3B9B-0244-A3E4-2F3E9EDAE385}"/>
    <dgm:cxn modelId="{D412E2D4-15D2-F44D-A952-2B96AAB8C91F}" type="presOf" srcId="{3A05BB89-123C-8743-B13E-1CE70C172A87}" destId="{772E0216-314E-4A40-8FA1-59AAEB105C40}" srcOrd="0" destOrd="1" presId="urn:microsoft.com/office/officeart/2005/8/layout/list1"/>
    <dgm:cxn modelId="{F11CC604-8317-384D-9AFF-6251B727AD92}" type="presOf" srcId="{4E1BAAB9-E0CC-C342-8206-B0B522EFC1E8}" destId="{B44411E8-2DFD-7847-B57C-68D68B096C55}" srcOrd="0" destOrd="0" presId="urn:microsoft.com/office/officeart/2005/8/layout/list1"/>
    <dgm:cxn modelId="{9EC856C0-6F70-D54F-93FA-AD16A86B561A}" srcId="{374D33B4-6F2A-864A-A97B-831BCE81F088}" destId="{070DFABD-94CE-FF48-B986-77F48B77F9A6}" srcOrd="0" destOrd="0" parTransId="{C30D951A-063B-D94C-9BE5-559632E2D08A}" sibTransId="{9E4355A7-8E45-F845-817D-B46FD4A7B7A1}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73A38FF9-4B2A-354E-B579-6E5501AC641C}" type="presOf" srcId="{8D74849E-2664-3B45-B963-FCEAB83A3D3E}" destId="{71DB3703-4E32-2442-ABA3-3E9A6491FEF1}" srcOrd="1" destOrd="0" presId="urn:microsoft.com/office/officeart/2005/8/layout/list1"/>
    <dgm:cxn modelId="{4A16E1DB-DA5A-CA4F-90D8-DC570A3D0153}" type="presOf" srcId="{BE998823-D9E2-FF4C-AC9F-A60789BAE87E}" destId="{50678803-3C60-FB43-8909-B10CDAE44DAB}" srcOrd="0" destOrd="0" presId="urn:microsoft.com/office/officeart/2005/8/layout/list1"/>
    <dgm:cxn modelId="{186A7302-014B-2E48-987A-40E93381992D}" type="presParOf" srcId="{B44411E8-2DFD-7847-B57C-68D68B096C55}" destId="{42EEDFDC-E249-7F4D-9BC7-05E9780B47ED}" srcOrd="0" destOrd="0" presId="urn:microsoft.com/office/officeart/2005/8/layout/list1"/>
    <dgm:cxn modelId="{AD989A97-ABBC-7741-A45E-D77B4DC953D6}" type="presParOf" srcId="{42EEDFDC-E249-7F4D-9BC7-05E9780B47ED}" destId="{5FEFCB63-8335-D747-9636-E8BC6E3E0C6D}" srcOrd="0" destOrd="0" presId="urn:microsoft.com/office/officeart/2005/8/layout/list1"/>
    <dgm:cxn modelId="{804A3096-35AD-0146-B399-386CF0AFCD68}" type="presParOf" srcId="{42EEDFDC-E249-7F4D-9BC7-05E9780B47ED}" destId="{9DED4A2B-6BDE-5143-9BD9-98F26E2CA933}" srcOrd="1" destOrd="0" presId="urn:microsoft.com/office/officeart/2005/8/layout/list1"/>
    <dgm:cxn modelId="{AB189AE1-EE3E-794C-8FB2-729978D3F436}" type="presParOf" srcId="{B44411E8-2DFD-7847-B57C-68D68B096C55}" destId="{6FC6EC60-01DA-7343-94CB-D0CEB228233A}" srcOrd="1" destOrd="0" presId="urn:microsoft.com/office/officeart/2005/8/layout/list1"/>
    <dgm:cxn modelId="{E1D2237A-D263-1B4B-8265-17C91CC4BE98}" type="presParOf" srcId="{B44411E8-2DFD-7847-B57C-68D68B096C55}" destId="{2ED24491-B32E-5447-9BC2-4EB74FF99053}" srcOrd="2" destOrd="0" presId="urn:microsoft.com/office/officeart/2005/8/layout/list1"/>
    <dgm:cxn modelId="{EB45A066-F411-394B-A67F-C47EA171E207}" type="presParOf" srcId="{B44411E8-2DFD-7847-B57C-68D68B096C55}" destId="{54CDA8C3-C386-E143-804D-318E3CEC45AA}" srcOrd="3" destOrd="0" presId="urn:microsoft.com/office/officeart/2005/8/layout/list1"/>
    <dgm:cxn modelId="{EF0404D1-A381-7045-B8D4-F244250CD876}" type="presParOf" srcId="{B44411E8-2DFD-7847-B57C-68D68B096C55}" destId="{B8B6042F-E247-824D-BD80-DFFD13262218}" srcOrd="4" destOrd="0" presId="urn:microsoft.com/office/officeart/2005/8/layout/list1"/>
    <dgm:cxn modelId="{611613BD-FDB8-EB43-AE90-6BFFE386D3FC}" type="presParOf" srcId="{B8B6042F-E247-824D-BD80-DFFD13262218}" destId="{FDC97090-21A5-3A45-ACCF-9D72E72D0DC4}" srcOrd="0" destOrd="0" presId="urn:microsoft.com/office/officeart/2005/8/layout/list1"/>
    <dgm:cxn modelId="{1FAFFF03-CE38-9841-8C9A-BC3419F9F33D}" type="presParOf" srcId="{B8B6042F-E247-824D-BD80-DFFD13262218}" destId="{3762D360-A5E3-DF4A-9766-CA9FAD3637B7}" srcOrd="1" destOrd="0" presId="urn:microsoft.com/office/officeart/2005/8/layout/list1"/>
    <dgm:cxn modelId="{5F14301C-F06F-6D42-AABE-0B309F9BA0C7}" type="presParOf" srcId="{B44411E8-2DFD-7847-B57C-68D68B096C55}" destId="{1762EA2D-A526-1640-9434-3D081671B652}" srcOrd="5" destOrd="0" presId="urn:microsoft.com/office/officeart/2005/8/layout/list1"/>
    <dgm:cxn modelId="{549ACAA4-A152-E24E-92EB-BB2BAD30F0BD}" type="presParOf" srcId="{B44411E8-2DFD-7847-B57C-68D68B096C55}" destId="{2AEB9742-C8D4-D148-BFEB-C1894F179B57}" srcOrd="6" destOrd="0" presId="urn:microsoft.com/office/officeart/2005/8/layout/list1"/>
    <dgm:cxn modelId="{E62296FB-B6CC-1B47-98E9-579A6716A269}" type="presParOf" srcId="{B44411E8-2DFD-7847-B57C-68D68B096C55}" destId="{21507E91-CCDD-8D4E-8566-3EEA1833962B}" srcOrd="7" destOrd="0" presId="urn:microsoft.com/office/officeart/2005/8/layout/list1"/>
    <dgm:cxn modelId="{77F769E4-0565-B747-B6AA-8C4EE536743B}" type="presParOf" srcId="{B44411E8-2DFD-7847-B57C-68D68B096C55}" destId="{8A337EC5-18C6-394D-92C2-31AC9D506EAC}" srcOrd="8" destOrd="0" presId="urn:microsoft.com/office/officeart/2005/8/layout/list1"/>
    <dgm:cxn modelId="{7603D1EE-5A0A-7F42-BB9C-C27C626A95C4}" type="presParOf" srcId="{8A337EC5-18C6-394D-92C2-31AC9D506EAC}" destId="{50678803-3C60-FB43-8909-B10CDAE44DAB}" srcOrd="0" destOrd="0" presId="urn:microsoft.com/office/officeart/2005/8/layout/list1"/>
    <dgm:cxn modelId="{9ADBBA57-1D3F-2B40-A0A8-5EF9603F550F}" type="presParOf" srcId="{8A337EC5-18C6-394D-92C2-31AC9D506EAC}" destId="{1984FAF7-C866-1149-B5F9-CB366E522941}" srcOrd="1" destOrd="0" presId="urn:microsoft.com/office/officeart/2005/8/layout/list1"/>
    <dgm:cxn modelId="{28E88BC6-70AB-FA43-A946-1F429E7F59DB}" type="presParOf" srcId="{B44411E8-2DFD-7847-B57C-68D68B096C55}" destId="{633B3632-1FB7-A249-87E4-7DBAC6A40D50}" srcOrd="9" destOrd="0" presId="urn:microsoft.com/office/officeart/2005/8/layout/list1"/>
    <dgm:cxn modelId="{440FC2CA-419A-E148-B123-259CCE53D9A3}" type="presParOf" srcId="{B44411E8-2DFD-7847-B57C-68D68B096C55}" destId="{189D6F8E-F1AD-9542-B656-267B52F2F31B}" srcOrd="10" destOrd="0" presId="urn:microsoft.com/office/officeart/2005/8/layout/list1"/>
    <dgm:cxn modelId="{494E3BCC-740B-054D-B03E-D170A764B88D}" type="presParOf" srcId="{B44411E8-2DFD-7847-B57C-68D68B096C55}" destId="{9C41BF07-5B17-914D-961B-A6BEA8AF2F9C}" srcOrd="11" destOrd="0" presId="urn:microsoft.com/office/officeart/2005/8/layout/list1"/>
    <dgm:cxn modelId="{B20E8BCC-F08C-A94E-B36B-DCF02497F722}" type="presParOf" srcId="{B44411E8-2DFD-7847-B57C-68D68B096C55}" destId="{0927E199-E1B3-8F4E-BF63-61DBC361408F}" srcOrd="12" destOrd="0" presId="urn:microsoft.com/office/officeart/2005/8/layout/list1"/>
    <dgm:cxn modelId="{3A4F1604-84AE-084C-91F2-EC96C11231DA}" type="presParOf" srcId="{0927E199-E1B3-8F4E-BF63-61DBC361408F}" destId="{48E9D4D0-78C4-C74E-86CC-174D14A018F5}" srcOrd="0" destOrd="0" presId="urn:microsoft.com/office/officeart/2005/8/layout/list1"/>
    <dgm:cxn modelId="{A3C2B18F-552A-E64B-8F34-7BB832BD2AA0}" type="presParOf" srcId="{0927E199-E1B3-8F4E-BF63-61DBC361408F}" destId="{71DB3703-4E32-2442-ABA3-3E9A6491FEF1}" srcOrd="1" destOrd="0" presId="urn:microsoft.com/office/officeart/2005/8/layout/list1"/>
    <dgm:cxn modelId="{E4CE8CB2-B3F8-1443-9D8D-30600D8106FC}" type="presParOf" srcId="{B44411E8-2DFD-7847-B57C-68D68B096C55}" destId="{B15D1F30-47E0-6A4E-ABB5-7D38BBF6FD2B}" srcOrd="13" destOrd="0" presId="urn:microsoft.com/office/officeart/2005/8/layout/list1"/>
    <dgm:cxn modelId="{DA93A183-C361-FF43-B8C4-B131CC71FE7D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1BAAB9-E0CC-C342-8206-B0B522EFC1E8}" type="doc">
      <dgm:prSet loTypeId="urn:microsoft.com/office/officeart/2005/8/layout/list1" loCatId="" qsTypeId="urn:microsoft.com/office/officeart/2005/8/quickstyle/simple1" qsCatId="simple" csTypeId="urn:microsoft.com/office/officeart/2005/8/colors/accent2_3" csCatId="accent2" phldr="1"/>
      <dgm:spPr/>
    </dgm:pt>
    <dgm:pt modelId="{7693E12C-1A10-EB46-AC2B-BA99113753CA}">
      <dgm:prSet phldrT="[Text]" custT="1"/>
      <dgm:spPr/>
      <dgm:t>
        <a:bodyPr/>
        <a:lstStyle/>
        <a:p>
          <a:r>
            <a:rPr lang="en-US" sz="1050" b="1" i="0" dirty="0" smtClean="0">
              <a:latin typeface="Helvetica"/>
              <a:cs typeface="Helvetica"/>
            </a:rPr>
            <a:t>Whom</a:t>
          </a:r>
          <a:endParaRPr lang="en-US" sz="1100" b="1" i="0" dirty="0">
            <a:latin typeface="Helvetica"/>
            <a:cs typeface="Helvetica"/>
          </a:endParaRPr>
        </a:p>
      </dgm:t>
    </dgm:pt>
    <dgm:pt modelId="{125EE6EF-7DD9-FE4E-8C8D-50223BB6736E}" type="parTrans" cxnId="{98181564-8014-904A-9337-0E62CF176A0F}">
      <dgm:prSet/>
      <dgm:spPr/>
      <dgm:t>
        <a:bodyPr/>
        <a:lstStyle/>
        <a:p>
          <a:endParaRPr lang="en-US"/>
        </a:p>
      </dgm:t>
    </dgm:pt>
    <dgm:pt modelId="{886A2493-4C02-B44E-827C-3D37655811BF}" type="sibTrans" cxnId="{98181564-8014-904A-9337-0E62CF176A0F}">
      <dgm:prSet/>
      <dgm:spPr/>
      <dgm:t>
        <a:bodyPr/>
        <a:lstStyle/>
        <a:p>
          <a:endParaRPr lang="en-US"/>
        </a:p>
      </dgm:t>
    </dgm:pt>
    <dgm:pt modelId="{374D33B4-6F2A-864A-A97B-831BCE81F088}">
      <dgm:prSet phldrT="[Text]" custT="1"/>
      <dgm:spPr/>
      <dgm:t>
        <a:bodyPr/>
        <a:lstStyle/>
        <a:p>
          <a:r>
            <a:rPr lang="en-US" sz="1200" b="1" i="0" dirty="0" smtClean="0">
              <a:latin typeface="Helvetica"/>
              <a:cs typeface="Helvetica"/>
            </a:rPr>
            <a:t>Where</a:t>
          </a:r>
          <a:endParaRPr lang="en-US" sz="1400" b="1" i="0" dirty="0">
            <a:latin typeface="Helvetica"/>
            <a:cs typeface="Helvetica"/>
          </a:endParaRPr>
        </a:p>
      </dgm:t>
    </dgm:pt>
    <dgm:pt modelId="{E5640EE3-C23A-0D4B-9489-F1F9D01F1931}" type="parTrans" cxnId="{9724EB14-4AFA-FA40-BCDA-94902A9B9469}">
      <dgm:prSet/>
      <dgm:spPr/>
      <dgm:t>
        <a:bodyPr/>
        <a:lstStyle/>
        <a:p>
          <a:endParaRPr lang="en-US"/>
        </a:p>
      </dgm:t>
    </dgm:pt>
    <dgm:pt modelId="{481EB0E0-419B-1543-83A5-DAFF863135C2}" type="sibTrans" cxnId="{9724EB14-4AFA-FA40-BCDA-94902A9B9469}">
      <dgm:prSet/>
      <dgm:spPr/>
      <dgm:t>
        <a:bodyPr/>
        <a:lstStyle/>
        <a:p>
          <a:endParaRPr lang="en-US"/>
        </a:p>
      </dgm:t>
    </dgm:pt>
    <dgm:pt modelId="{BE998823-D9E2-FF4C-AC9F-A60789BAE87E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9BC9B02F-229B-764F-961D-84D188C908AA}" type="parTrans" cxnId="{60D638B7-57EE-AE45-82F4-4EE9BD599705}">
      <dgm:prSet/>
      <dgm:spPr/>
      <dgm:t>
        <a:bodyPr/>
        <a:lstStyle/>
        <a:p>
          <a:endParaRPr lang="en-US"/>
        </a:p>
      </dgm:t>
    </dgm:pt>
    <dgm:pt modelId="{C02B9A04-B3F3-5C45-B53D-33F2737A7688}" type="sibTrans" cxnId="{60D638B7-57EE-AE45-82F4-4EE9BD599705}">
      <dgm:prSet/>
      <dgm:spPr/>
      <dgm:t>
        <a:bodyPr/>
        <a:lstStyle/>
        <a:p>
          <a:endParaRPr lang="en-US"/>
        </a:p>
      </dgm:t>
    </dgm:pt>
    <dgm:pt modelId="{8D74849E-2664-3B45-B963-FCEAB83A3D3E}">
      <dgm:prSet custT="1"/>
      <dgm:spPr/>
      <dgm:t>
        <a:bodyPr/>
        <a:lstStyle/>
        <a:p>
          <a:r>
            <a:rPr lang="en-US" sz="2400" b="1" dirty="0" smtClean="0">
              <a:latin typeface="Helvetica"/>
              <a:cs typeface="Helvetica"/>
            </a:rPr>
            <a:t>Funding</a:t>
          </a:r>
          <a:endParaRPr lang="en-US" sz="2400" b="1" dirty="0">
            <a:latin typeface="Helvetica"/>
            <a:cs typeface="Helvetica"/>
          </a:endParaRPr>
        </a:p>
      </dgm:t>
    </dgm:pt>
    <dgm:pt modelId="{C8DACD62-80DD-E441-8CCE-DEF8F79C529B}" type="parTrans" cxnId="{37B4D4A0-A1D9-3C49-A58C-20175C8CD10D}">
      <dgm:prSet/>
      <dgm:spPr/>
      <dgm:t>
        <a:bodyPr/>
        <a:lstStyle/>
        <a:p>
          <a:endParaRPr lang="en-US"/>
        </a:p>
      </dgm:t>
    </dgm:pt>
    <dgm:pt modelId="{7F227F2F-41E0-A548-9F5D-A38F761F89E0}" type="sibTrans" cxnId="{37B4D4A0-A1D9-3C49-A58C-20175C8CD10D}">
      <dgm:prSet/>
      <dgm:spPr/>
      <dgm:t>
        <a:bodyPr/>
        <a:lstStyle/>
        <a:p>
          <a:endParaRPr lang="en-US"/>
        </a:p>
      </dgm:t>
    </dgm:pt>
    <dgm:pt modelId="{F27430E0-7B45-3349-A6C2-7D085E362875}">
      <dgm:prSet custT="1"/>
      <dgm:spPr/>
      <dgm:t>
        <a:bodyPr/>
        <a:lstStyle/>
        <a:p>
          <a:endParaRPr lang="en-US" sz="1400" dirty="0">
            <a:solidFill>
              <a:srgbClr val="FF0000"/>
            </a:solidFill>
            <a:latin typeface="Helvetica"/>
            <a:cs typeface="Helvetica"/>
          </a:endParaRPr>
        </a:p>
      </dgm:t>
    </dgm:pt>
    <dgm:pt modelId="{64E74CB3-2BE6-AE40-A065-5059DB3128A6}" type="parTrans" cxnId="{FDC7B63D-1919-714F-92AF-637F1651D483}">
      <dgm:prSet/>
      <dgm:spPr/>
      <dgm:t>
        <a:bodyPr/>
        <a:lstStyle/>
        <a:p>
          <a:endParaRPr lang="en-US"/>
        </a:p>
      </dgm:t>
    </dgm:pt>
    <dgm:pt modelId="{ED3C3502-E816-F443-B964-B3B9FA25FE49}" type="sibTrans" cxnId="{FDC7B63D-1919-714F-92AF-637F1651D483}">
      <dgm:prSet/>
      <dgm:spPr/>
      <dgm:t>
        <a:bodyPr/>
        <a:lstStyle/>
        <a:p>
          <a:endParaRPr lang="en-US"/>
        </a:p>
      </dgm:t>
    </dgm:pt>
    <dgm:pt modelId="{058C2113-8961-F844-9A56-E1359D8A3109}">
      <dgm:prSet/>
      <dgm:spPr/>
      <dgm:t>
        <a:bodyPr/>
        <a:lstStyle/>
        <a:p>
          <a:endParaRPr lang="en-US" sz="1100" dirty="0">
            <a:solidFill>
              <a:schemeClr val="tx2"/>
            </a:solidFill>
          </a:endParaRPr>
        </a:p>
      </dgm:t>
    </dgm:pt>
    <dgm:pt modelId="{D8545BB9-9CA0-1143-B863-BBD5DCF5D6A9}" type="parTrans" cxnId="{25472836-9684-1C44-8642-0D73DFEB6FB1}">
      <dgm:prSet/>
      <dgm:spPr/>
      <dgm:t>
        <a:bodyPr/>
        <a:lstStyle/>
        <a:p>
          <a:endParaRPr lang="en-US"/>
        </a:p>
      </dgm:t>
    </dgm:pt>
    <dgm:pt modelId="{E5B7FBF9-802A-6543-AE87-0B463187A945}" type="sibTrans" cxnId="{25472836-9684-1C44-8642-0D73DFEB6FB1}">
      <dgm:prSet/>
      <dgm:spPr/>
      <dgm:t>
        <a:bodyPr/>
        <a:lstStyle/>
        <a:p>
          <a:endParaRPr lang="en-US"/>
        </a:p>
      </dgm:t>
    </dgm:pt>
    <dgm:pt modelId="{0977BA88-8AF7-014C-B670-C53FD576496A}">
      <dgm:prSet/>
      <dgm:spPr/>
      <dgm:t>
        <a:bodyPr/>
        <a:lstStyle/>
        <a:p>
          <a:r>
            <a:rPr lang="en-US" dirty="0" smtClean="0">
              <a:solidFill>
                <a:srgbClr val="00535D"/>
              </a:solidFill>
            </a:rPr>
            <a:t>Affiliate dues</a:t>
          </a:r>
          <a:endParaRPr lang="en-US" dirty="0">
            <a:solidFill>
              <a:srgbClr val="00535D"/>
            </a:solidFill>
          </a:endParaRPr>
        </a:p>
      </dgm:t>
    </dgm:pt>
    <dgm:pt modelId="{26DE50CA-8743-BE48-A384-F8A40EE4C8F9}" type="parTrans" cxnId="{E8DF55A8-4026-7248-AD92-B78E464F3E17}">
      <dgm:prSet/>
      <dgm:spPr/>
      <dgm:t>
        <a:bodyPr/>
        <a:lstStyle/>
        <a:p>
          <a:endParaRPr lang="en-US"/>
        </a:p>
      </dgm:t>
    </dgm:pt>
    <dgm:pt modelId="{4E384F25-8066-3C4F-9DA6-F8C4BA876595}" type="sibTrans" cxnId="{E8DF55A8-4026-7248-AD92-B78E464F3E17}">
      <dgm:prSet/>
      <dgm:spPr/>
      <dgm:t>
        <a:bodyPr/>
        <a:lstStyle/>
        <a:p>
          <a:endParaRPr lang="en-US"/>
        </a:p>
      </dgm:t>
    </dgm:pt>
    <dgm:pt modelId="{ED544D5C-5EC9-964B-88B7-9F7A8F23BB5E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Individual and family membership dues</a:t>
          </a:r>
          <a:endParaRPr lang="en-US" dirty="0">
            <a:solidFill>
              <a:srgbClr val="FF0000"/>
            </a:solidFill>
          </a:endParaRPr>
        </a:p>
      </dgm:t>
    </dgm:pt>
    <dgm:pt modelId="{8966652D-2596-9A41-8635-49D0C96353B3}" type="parTrans" cxnId="{F829112E-BDB3-3747-AC81-301F2E8F8FD5}">
      <dgm:prSet/>
      <dgm:spPr/>
      <dgm:t>
        <a:bodyPr/>
        <a:lstStyle/>
        <a:p>
          <a:endParaRPr lang="en-US"/>
        </a:p>
      </dgm:t>
    </dgm:pt>
    <dgm:pt modelId="{EB5FCA7F-9E98-4946-9590-5B99B61A7156}" type="sibTrans" cxnId="{F829112E-BDB3-3747-AC81-301F2E8F8FD5}">
      <dgm:prSet/>
      <dgm:spPr/>
      <dgm:t>
        <a:bodyPr/>
        <a:lstStyle/>
        <a:p>
          <a:endParaRPr lang="en-US"/>
        </a:p>
      </dgm:t>
    </dgm:pt>
    <dgm:pt modelId="{39FF15E2-A13E-8F43-A26A-39B5E38D4910}">
      <dgm:prSet/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Individual contributions</a:t>
          </a:r>
          <a:endParaRPr lang="en-US" dirty="0">
            <a:solidFill>
              <a:schemeClr val="accent2"/>
            </a:solidFill>
          </a:endParaRPr>
        </a:p>
      </dgm:t>
    </dgm:pt>
    <dgm:pt modelId="{40C6B79C-DA78-1947-AAF0-86B8E92436E3}" type="parTrans" cxnId="{348A6FB0-6556-9141-82FA-5FF618FFC07C}">
      <dgm:prSet/>
      <dgm:spPr/>
      <dgm:t>
        <a:bodyPr/>
        <a:lstStyle/>
        <a:p>
          <a:endParaRPr lang="en-US"/>
        </a:p>
      </dgm:t>
    </dgm:pt>
    <dgm:pt modelId="{C5B9AC3E-73E4-474B-A659-9B3966B2DBAF}" type="sibTrans" cxnId="{348A6FB0-6556-9141-82FA-5FF618FFC07C}">
      <dgm:prSet/>
      <dgm:spPr/>
      <dgm:t>
        <a:bodyPr/>
        <a:lstStyle/>
        <a:p>
          <a:endParaRPr lang="en-US"/>
        </a:p>
      </dgm:t>
    </dgm:pt>
    <dgm:pt modelId="{9FE2807E-2DB6-B342-8669-493B64221D19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Support from corporate partners</a:t>
          </a:r>
          <a:endParaRPr lang="en-US" dirty="0">
            <a:solidFill>
              <a:srgbClr val="FF0000"/>
            </a:solidFill>
          </a:endParaRPr>
        </a:p>
      </dgm:t>
    </dgm:pt>
    <dgm:pt modelId="{1968DACF-FF95-D842-8D64-C35879F567DA}" type="parTrans" cxnId="{CDD30320-0CED-994A-A8D6-95A5450FCB0E}">
      <dgm:prSet/>
      <dgm:spPr/>
      <dgm:t>
        <a:bodyPr/>
        <a:lstStyle/>
        <a:p>
          <a:endParaRPr lang="en-US"/>
        </a:p>
      </dgm:t>
    </dgm:pt>
    <dgm:pt modelId="{799D2259-F546-6747-9B59-6A19D0DBE663}" type="sibTrans" cxnId="{CDD30320-0CED-994A-A8D6-95A5450FCB0E}">
      <dgm:prSet/>
      <dgm:spPr/>
      <dgm:t>
        <a:bodyPr/>
        <a:lstStyle/>
        <a:p>
          <a:endParaRPr lang="en-US"/>
        </a:p>
      </dgm:t>
    </dgm:pt>
    <dgm:pt modelId="{9905A79F-2534-3549-94C4-6DDFEBEC749A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Philanthropic grants to support innovation and advocacy</a:t>
          </a:r>
          <a:endParaRPr lang="en-US" dirty="0">
            <a:solidFill>
              <a:srgbClr val="FF0000"/>
            </a:solidFill>
          </a:endParaRPr>
        </a:p>
      </dgm:t>
    </dgm:pt>
    <dgm:pt modelId="{A4E6BE1B-7391-2A42-8188-DD4A6C43A98A}" type="parTrans" cxnId="{158A97A5-990B-DF4C-8ACE-AD5258F63ACA}">
      <dgm:prSet/>
      <dgm:spPr/>
      <dgm:t>
        <a:bodyPr/>
        <a:lstStyle/>
        <a:p>
          <a:endParaRPr lang="en-US"/>
        </a:p>
      </dgm:t>
    </dgm:pt>
    <dgm:pt modelId="{C8AAF4E4-6D7C-F64A-BFFB-99D93C2D195D}" type="sibTrans" cxnId="{158A97A5-990B-DF4C-8ACE-AD5258F63ACA}">
      <dgm:prSet/>
      <dgm:spPr/>
      <dgm:t>
        <a:bodyPr/>
        <a:lstStyle/>
        <a:p>
          <a:endParaRPr lang="en-US"/>
        </a:p>
      </dgm:t>
    </dgm:pt>
    <dgm:pt modelId="{E2E533B4-2211-8949-9B30-EAE0A84DF353}">
      <dgm:prSet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Events (conference, regional </a:t>
          </a:r>
          <a:r>
            <a:rPr lang="en-US" dirty="0" err="1" smtClean="0">
              <a:solidFill>
                <a:srgbClr val="FF0000"/>
              </a:solidFill>
            </a:rPr>
            <a:t>convenings</a:t>
          </a:r>
          <a:r>
            <a:rPr lang="en-US" dirty="0" smtClean="0">
              <a:solidFill>
                <a:srgbClr val="FF0000"/>
              </a:solidFill>
            </a:rPr>
            <a:t>, </a:t>
          </a:r>
          <a:r>
            <a:rPr lang="en-US" dirty="0" err="1" smtClean="0">
              <a:solidFill>
                <a:srgbClr val="FF0000"/>
              </a:solidFill>
            </a:rPr>
            <a:t>Steptember</a:t>
          </a:r>
          <a:r>
            <a:rPr lang="en-US" dirty="0" smtClean="0">
              <a:solidFill>
                <a:srgbClr val="FF0000"/>
              </a:solidFill>
            </a:rPr>
            <a:t>)</a:t>
          </a:r>
          <a:endParaRPr lang="en-US" dirty="0">
            <a:solidFill>
              <a:srgbClr val="FF0000"/>
            </a:solidFill>
          </a:endParaRPr>
        </a:p>
      </dgm:t>
    </dgm:pt>
    <dgm:pt modelId="{D17BA1B4-36E8-8149-9A83-340AA72667DF}" type="parTrans" cxnId="{64F72787-5453-CE4E-B101-E6D8CC7E38BA}">
      <dgm:prSet/>
      <dgm:spPr/>
      <dgm:t>
        <a:bodyPr/>
        <a:lstStyle/>
        <a:p>
          <a:endParaRPr lang="en-US"/>
        </a:p>
      </dgm:t>
    </dgm:pt>
    <dgm:pt modelId="{0D389C91-6E6C-6142-BC54-33E81C32486E}" type="sibTrans" cxnId="{64F72787-5453-CE4E-B101-E6D8CC7E38BA}">
      <dgm:prSet/>
      <dgm:spPr/>
      <dgm:t>
        <a:bodyPr/>
        <a:lstStyle/>
        <a:p>
          <a:endParaRPr lang="en-US"/>
        </a:p>
      </dgm:t>
    </dgm:pt>
    <dgm:pt modelId="{B44411E8-2DFD-7847-B57C-68D68B096C55}" type="pres">
      <dgm:prSet presAssocID="{4E1BAAB9-E0CC-C342-8206-B0B522EFC1E8}" presName="linear" presStyleCnt="0">
        <dgm:presLayoutVars>
          <dgm:dir/>
          <dgm:animLvl val="lvl"/>
          <dgm:resizeHandles val="exact"/>
        </dgm:presLayoutVars>
      </dgm:prSet>
      <dgm:spPr/>
    </dgm:pt>
    <dgm:pt modelId="{42EEDFDC-E249-7F4D-9BC7-05E9780B47ED}" type="pres">
      <dgm:prSet presAssocID="{7693E12C-1A10-EB46-AC2B-BA99113753CA}" presName="parentLin" presStyleCnt="0"/>
      <dgm:spPr/>
    </dgm:pt>
    <dgm:pt modelId="{5FEFCB63-8335-D747-9636-E8BC6E3E0C6D}" type="pres">
      <dgm:prSet presAssocID="{7693E12C-1A10-EB46-AC2B-BA99113753C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9DED4A2B-6BDE-5143-9BD9-98F26E2CA933}" type="pres">
      <dgm:prSet presAssocID="{7693E12C-1A10-EB46-AC2B-BA99113753CA}" presName="parentText" presStyleLbl="node1" presStyleIdx="0" presStyleCnt="4" custFlipHor="1" custScaleX="260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6EC60-01DA-7343-94CB-D0CEB228233A}" type="pres">
      <dgm:prSet presAssocID="{7693E12C-1A10-EB46-AC2B-BA99113753CA}" presName="negativeSpace" presStyleCnt="0"/>
      <dgm:spPr/>
    </dgm:pt>
    <dgm:pt modelId="{2ED24491-B32E-5447-9BC2-4EB74FF99053}" type="pres">
      <dgm:prSet presAssocID="{7693E12C-1A10-EB46-AC2B-BA99113753CA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DA8C3-C386-E143-804D-318E3CEC45AA}" type="pres">
      <dgm:prSet presAssocID="{886A2493-4C02-B44E-827C-3D37655811BF}" presName="spaceBetweenRectangles" presStyleCnt="0"/>
      <dgm:spPr/>
    </dgm:pt>
    <dgm:pt modelId="{B8B6042F-E247-824D-BD80-DFFD13262218}" type="pres">
      <dgm:prSet presAssocID="{374D33B4-6F2A-864A-A97B-831BCE81F088}" presName="parentLin" presStyleCnt="0"/>
      <dgm:spPr/>
    </dgm:pt>
    <dgm:pt modelId="{FDC97090-21A5-3A45-ACCF-9D72E72D0DC4}" type="pres">
      <dgm:prSet presAssocID="{374D33B4-6F2A-864A-A97B-831BCE81F08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762D360-A5E3-DF4A-9766-CA9FAD3637B7}" type="pres">
      <dgm:prSet presAssocID="{374D33B4-6F2A-864A-A97B-831BCE81F088}" presName="parentText" presStyleLbl="node1" presStyleIdx="1" presStyleCnt="4" custScaleX="2865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2EA2D-A526-1640-9434-3D081671B652}" type="pres">
      <dgm:prSet presAssocID="{374D33B4-6F2A-864A-A97B-831BCE81F088}" presName="negativeSpace" presStyleCnt="0"/>
      <dgm:spPr/>
    </dgm:pt>
    <dgm:pt modelId="{2AEB9742-C8D4-D148-BFEB-C1894F179B57}" type="pres">
      <dgm:prSet presAssocID="{374D33B4-6F2A-864A-A97B-831BCE81F08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07E91-CCDD-8D4E-8566-3EEA1833962B}" type="pres">
      <dgm:prSet presAssocID="{481EB0E0-419B-1543-83A5-DAFF863135C2}" presName="spaceBetweenRectangles" presStyleCnt="0"/>
      <dgm:spPr/>
    </dgm:pt>
    <dgm:pt modelId="{8A337EC5-18C6-394D-92C2-31AC9D506EAC}" type="pres">
      <dgm:prSet presAssocID="{BE998823-D9E2-FF4C-AC9F-A60789BAE87E}" presName="parentLin" presStyleCnt="0"/>
      <dgm:spPr/>
    </dgm:pt>
    <dgm:pt modelId="{50678803-3C60-FB43-8909-B10CDAE44DAB}" type="pres">
      <dgm:prSet presAssocID="{BE998823-D9E2-FF4C-AC9F-A60789BAE87E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1984FAF7-C866-1149-B5F9-CB366E522941}" type="pres">
      <dgm:prSet presAssocID="{BE998823-D9E2-FF4C-AC9F-A60789BAE87E}" presName="parentText" presStyleLbl="node1" presStyleIdx="2" presStyleCnt="4" custScaleX="272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B3632-1FB7-A249-87E4-7DBAC6A40D50}" type="pres">
      <dgm:prSet presAssocID="{BE998823-D9E2-FF4C-AC9F-A60789BAE87E}" presName="negativeSpace" presStyleCnt="0"/>
      <dgm:spPr/>
    </dgm:pt>
    <dgm:pt modelId="{189D6F8E-F1AD-9542-B656-267B52F2F31B}" type="pres">
      <dgm:prSet presAssocID="{BE998823-D9E2-FF4C-AC9F-A60789BAE87E}" presName="childText" presStyleLbl="conFgAcc1" presStyleIdx="2" presStyleCnt="4">
        <dgm:presLayoutVars>
          <dgm:bulletEnabled val="1"/>
        </dgm:presLayoutVars>
      </dgm:prSet>
      <dgm:spPr/>
    </dgm:pt>
    <dgm:pt modelId="{9C41BF07-5B17-914D-961B-A6BEA8AF2F9C}" type="pres">
      <dgm:prSet presAssocID="{C02B9A04-B3F3-5C45-B53D-33F2737A7688}" presName="spaceBetweenRectangles" presStyleCnt="0"/>
      <dgm:spPr/>
    </dgm:pt>
    <dgm:pt modelId="{0927E199-E1B3-8F4E-BF63-61DBC361408F}" type="pres">
      <dgm:prSet presAssocID="{8D74849E-2664-3B45-B963-FCEAB83A3D3E}" presName="parentLin" presStyleCnt="0"/>
      <dgm:spPr/>
    </dgm:pt>
    <dgm:pt modelId="{48E9D4D0-78C4-C74E-86CC-174D14A018F5}" type="pres">
      <dgm:prSet presAssocID="{8D74849E-2664-3B45-B963-FCEAB83A3D3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1DB3703-4E32-2442-ABA3-3E9A6491FEF1}" type="pres">
      <dgm:prSet presAssocID="{8D74849E-2664-3B45-B963-FCEAB83A3D3E}" presName="parentText" presStyleLbl="node1" presStyleIdx="3" presStyleCnt="4" custScaleX="949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D1F30-47E0-6A4E-ABB5-7D38BBF6FD2B}" type="pres">
      <dgm:prSet presAssocID="{8D74849E-2664-3B45-B963-FCEAB83A3D3E}" presName="negativeSpace" presStyleCnt="0"/>
      <dgm:spPr/>
    </dgm:pt>
    <dgm:pt modelId="{772E0216-314E-4A40-8FA1-59AAEB105C40}" type="pres">
      <dgm:prSet presAssocID="{8D74849E-2664-3B45-B963-FCEAB83A3D3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4CE36-F533-EA43-B808-3A6AB9940FEE}" type="presOf" srcId="{4E1BAAB9-E0CC-C342-8206-B0B522EFC1E8}" destId="{B44411E8-2DFD-7847-B57C-68D68B096C55}" srcOrd="0" destOrd="0" presId="urn:microsoft.com/office/officeart/2005/8/layout/list1"/>
    <dgm:cxn modelId="{14B9777C-9DC7-4E44-BD05-E299AD3BECE9}" type="presOf" srcId="{BE998823-D9E2-FF4C-AC9F-A60789BAE87E}" destId="{50678803-3C60-FB43-8909-B10CDAE44DAB}" srcOrd="0" destOrd="0" presId="urn:microsoft.com/office/officeart/2005/8/layout/list1"/>
    <dgm:cxn modelId="{98181564-8014-904A-9337-0E62CF176A0F}" srcId="{4E1BAAB9-E0CC-C342-8206-B0B522EFC1E8}" destId="{7693E12C-1A10-EB46-AC2B-BA99113753CA}" srcOrd="0" destOrd="0" parTransId="{125EE6EF-7DD9-FE4E-8C8D-50223BB6736E}" sibTransId="{886A2493-4C02-B44E-827C-3D37655811BF}"/>
    <dgm:cxn modelId="{FDC7B63D-1919-714F-92AF-637F1651D483}" srcId="{7693E12C-1A10-EB46-AC2B-BA99113753CA}" destId="{F27430E0-7B45-3349-A6C2-7D085E362875}" srcOrd="0" destOrd="0" parTransId="{64E74CB3-2BE6-AE40-A065-5059DB3128A6}" sibTransId="{ED3C3502-E816-F443-B964-B3B9FA25FE49}"/>
    <dgm:cxn modelId="{64F72787-5453-CE4E-B101-E6D8CC7E38BA}" srcId="{8D74849E-2664-3B45-B963-FCEAB83A3D3E}" destId="{E2E533B4-2211-8949-9B30-EAE0A84DF353}" srcOrd="5" destOrd="0" parTransId="{D17BA1B4-36E8-8149-9A83-340AA72667DF}" sibTransId="{0D389C91-6E6C-6142-BC54-33E81C32486E}"/>
    <dgm:cxn modelId="{F829112E-BDB3-3747-AC81-301F2E8F8FD5}" srcId="{8D74849E-2664-3B45-B963-FCEAB83A3D3E}" destId="{ED544D5C-5EC9-964B-88B7-9F7A8F23BB5E}" srcOrd="1" destOrd="0" parTransId="{8966652D-2596-9A41-8635-49D0C96353B3}" sibTransId="{EB5FCA7F-9E98-4946-9590-5B99B61A7156}"/>
    <dgm:cxn modelId="{25472836-9684-1C44-8642-0D73DFEB6FB1}" srcId="{374D33B4-6F2A-864A-A97B-831BCE81F088}" destId="{058C2113-8961-F844-9A56-E1359D8A3109}" srcOrd="0" destOrd="0" parTransId="{D8545BB9-9CA0-1143-B863-BBD5DCF5D6A9}" sibTransId="{E5B7FBF9-802A-6543-AE87-0B463187A945}"/>
    <dgm:cxn modelId="{6FF19F70-D3EF-F442-BDA1-5F235FBC3ECF}" type="presOf" srcId="{F27430E0-7B45-3349-A6C2-7D085E362875}" destId="{2ED24491-B32E-5447-9BC2-4EB74FF99053}" srcOrd="0" destOrd="0" presId="urn:microsoft.com/office/officeart/2005/8/layout/list1"/>
    <dgm:cxn modelId="{1EF3D00C-8D55-AB44-B937-64A931084E3D}" type="presOf" srcId="{374D33B4-6F2A-864A-A97B-831BCE81F088}" destId="{FDC97090-21A5-3A45-ACCF-9D72E72D0DC4}" srcOrd="0" destOrd="0" presId="urn:microsoft.com/office/officeart/2005/8/layout/list1"/>
    <dgm:cxn modelId="{158A97A5-990B-DF4C-8ACE-AD5258F63ACA}" srcId="{8D74849E-2664-3B45-B963-FCEAB83A3D3E}" destId="{9905A79F-2534-3549-94C4-6DDFEBEC749A}" srcOrd="4" destOrd="0" parTransId="{A4E6BE1B-7391-2A42-8188-DD4A6C43A98A}" sibTransId="{C8AAF4E4-6D7C-F64A-BFFB-99D93C2D195D}"/>
    <dgm:cxn modelId="{348A6FB0-6556-9141-82FA-5FF618FFC07C}" srcId="{8D74849E-2664-3B45-B963-FCEAB83A3D3E}" destId="{39FF15E2-A13E-8F43-A26A-39B5E38D4910}" srcOrd="2" destOrd="0" parTransId="{40C6B79C-DA78-1947-AAF0-86B8E92436E3}" sibTransId="{C5B9AC3E-73E4-474B-A659-9B3966B2DBAF}"/>
    <dgm:cxn modelId="{DBA5CBB7-D52F-0B40-9B1F-A0A9A40CF65B}" type="presOf" srcId="{8D74849E-2664-3B45-B963-FCEAB83A3D3E}" destId="{71DB3703-4E32-2442-ABA3-3E9A6491FEF1}" srcOrd="1" destOrd="0" presId="urn:microsoft.com/office/officeart/2005/8/layout/list1"/>
    <dgm:cxn modelId="{215EFB6A-F6CF-1C46-9430-E7A58E4F83F0}" type="presOf" srcId="{39FF15E2-A13E-8F43-A26A-39B5E38D4910}" destId="{772E0216-314E-4A40-8FA1-59AAEB105C40}" srcOrd="0" destOrd="2" presId="urn:microsoft.com/office/officeart/2005/8/layout/list1"/>
    <dgm:cxn modelId="{0F0DA902-31E0-8347-BBED-6BD78EB522CE}" type="presOf" srcId="{0977BA88-8AF7-014C-B670-C53FD576496A}" destId="{772E0216-314E-4A40-8FA1-59AAEB105C40}" srcOrd="0" destOrd="0" presId="urn:microsoft.com/office/officeart/2005/8/layout/list1"/>
    <dgm:cxn modelId="{7086277E-CF93-BC43-A8BE-AE23E48EB515}" type="presOf" srcId="{9FE2807E-2DB6-B342-8669-493B64221D19}" destId="{772E0216-314E-4A40-8FA1-59AAEB105C40}" srcOrd="0" destOrd="3" presId="urn:microsoft.com/office/officeart/2005/8/layout/list1"/>
    <dgm:cxn modelId="{63FA1841-DF5E-FF4B-9D85-C180E5CFD10E}" type="presOf" srcId="{058C2113-8961-F844-9A56-E1359D8A3109}" destId="{2AEB9742-C8D4-D148-BFEB-C1894F179B57}" srcOrd="0" destOrd="0" presId="urn:microsoft.com/office/officeart/2005/8/layout/list1"/>
    <dgm:cxn modelId="{E8DF55A8-4026-7248-AD92-B78E464F3E17}" srcId="{8D74849E-2664-3B45-B963-FCEAB83A3D3E}" destId="{0977BA88-8AF7-014C-B670-C53FD576496A}" srcOrd="0" destOrd="0" parTransId="{26DE50CA-8743-BE48-A384-F8A40EE4C8F9}" sibTransId="{4E384F25-8066-3C4F-9DA6-F8C4BA876595}"/>
    <dgm:cxn modelId="{2FECE028-225E-4841-A29A-B0826A657EAC}" type="presOf" srcId="{BE998823-D9E2-FF4C-AC9F-A60789BAE87E}" destId="{1984FAF7-C866-1149-B5F9-CB366E522941}" srcOrd="1" destOrd="0" presId="urn:microsoft.com/office/officeart/2005/8/layout/list1"/>
    <dgm:cxn modelId="{D9B18DFD-288B-2941-8765-53DC1D8A8A6A}" type="presOf" srcId="{E2E533B4-2211-8949-9B30-EAE0A84DF353}" destId="{772E0216-314E-4A40-8FA1-59AAEB105C40}" srcOrd="0" destOrd="5" presId="urn:microsoft.com/office/officeart/2005/8/layout/list1"/>
    <dgm:cxn modelId="{9724EB14-4AFA-FA40-BCDA-94902A9B9469}" srcId="{4E1BAAB9-E0CC-C342-8206-B0B522EFC1E8}" destId="{374D33B4-6F2A-864A-A97B-831BCE81F088}" srcOrd="1" destOrd="0" parTransId="{E5640EE3-C23A-0D4B-9489-F1F9D01F1931}" sibTransId="{481EB0E0-419B-1543-83A5-DAFF863135C2}"/>
    <dgm:cxn modelId="{3BCDBC04-04E4-1C43-8097-D578073C7D92}" type="presOf" srcId="{8D74849E-2664-3B45-B963-FCEAB83A3D3E}" destId="{48E9D4D0-78C4-C74E-86CC-174D14A018F5}" srcOrd="0" destOrd="0" presId="urn:microsoft.com/office/officeart/2005/8/layout/list1"/>
    <dgm:cxn modelId="{60D638B7-57EE-AE45-82F4-4EE9BD599705}" srcId="{4E1BAAB9-E0CC-C342-8206-B0B522EFC1E8}" destId="{BE998823-D9E2-FF4C-AC9F-A60789BAE87E}" srcOrd="2" destOrd="0" parTransId="{9BC9B02F-229B-764F-961D-84D188C908AA}" sibTransId="{C02B9A04-B3F3-5C45-B53D-33F2737A7688}"/>
    <dgm:cxn modelId="{48FD0695-3EC3-FB4D-B0FD-69B1FF7DBCEB}" type="presOf" srcId="{7693E12C-1A10-EB46-AC2B-BA99113753CA}" destId="{5FEFCB63-8335-D747-9636-E8BC6E3E0C6D}" srcOrd="0" destOrd="0" presId="urn:microsoft.com/office/officeart/2005/8/layout/list1"/>
    <dgm:cxn modelId="{A7856A06-35D1-9649-9C88-3FBC1D980E64}" type="presOf" srcId="{7693E12C-1A10-EB46-AC2B-BA99113753CA}" destId="{9DED4A2B-6BDE-5143-9BD9-98F26E2CA933}" srcOrd="1" destOrd="0" presId="urn:microsoft.com/office/officeart/2005/8/layout/list1"/>
    <dgm:cxn modelId="{7DF7BC01-4847-7240-BE76-BD7FC9528D5E}" type="presOf" srcId="{374D33B4-6F2A-864A-A97B-831BCE81F088}" destId="{3762D360-A5E3-DF4A-9766-CA9FAD3637B7}" srcOrd="1" destOrd="0" presId="urn:microsoft.com/office/officeart/2005/8/layout/list1"/>
    <dgm:cxn modelId="{37B4D4A0-A1D9-3C49-A58C-20175C8CD10D}" srcId="{4E1BAAB9-E0CC-C342-8206-B0B522EFC1E8}" destId="{8D74849E-2664-3B45-B963-FCEAB83A3D3E}" srcOrd="3" destOrd="0" parTransId="{C8DACD62-80DD-E441-8CCE-DEF8F79C529B}" sibTransId="{7F227F2F-41E0-A548-9F5D-A38F761F89E0}"/>
    <dgm:cxn modelId="{1D56434A-6CC3-244C-9130-063179B7EC1C}" type="presOf" srcId="{ED544D5C-5EC9-964B-88B7-9F7A8F23BB5E}" destId="{772E0216-314E-4A40-8FA1-59AAEB105C40}" srcOrd="0" destOrd="1" presId="urn:microsoft.com/office/officeart/2005/8/layout/list1"/>
    <dgm:cxn modelId="{E2389162-992E-E44F-9E9A-908F761AF277}" type="presOf" srcId="{9905A79F-2534-3549-94C4-6DDFEBEC749A}" destId="{772E0216-314E-4A40-8FA1-59AAEB105C40}" srcOrd="0" destOrd="4" presId="urn:microsoft.com/office/officeart/2005/8/layout/list1"/>
    <dgm:cxn modelId="{CDD30320-0CED-994A-A8D6-95A5450FCB0E}" srcId="{8D74849E-2664-3B45-B963-FCEAB83A3D3E}" destId="{9FE2807E-2DB6-B342-8669-493B64221D19}" srcOrd="3" destOrd="0" parTransId="{1968DACF-FF95-D842-8D64-C35879F567DA}" sibTransId="{799D2259-F546-6747-9B59-6A19D0DBE663}"/>
    <dgm:cxn modelId="{DC9D0022-3866-D441-ABD0-EB9FCFED3838}" type="presParOf" srcId="{B44411E8-2DFD-7847-B57C-68D68B096C55}" destId="{42EEDFDC-E249-7F4D-9BC7-05E9780B47ED}" srcOrd="0" destOrd="0" presId="urn:microsoft.com/office/officeart/2005/8/layout/list1"/>
    <dgm:cxn modelId="{4B0A6E8D-81CD-E94A-AF9D-A4C6DA16A88C}" type="presParOf" srcId="{42EEDFDC-E249-7F4D-9BC7-05E9780B47ED}" destId="{5FEFCB63-8335-D747-9636-E8BC6E3E0C6D}" srcOrd="0" destOrd="0" presId="urn:microsoft.com/office/officeart/2005/8/layout/list1"/>
    <dgm:cxn modelId="{C3739F19-D871-4247-996E-109BA8C0A203}" type="presParOf" srcId="{42EEDFDC-E249-7F4D-9BC7-05E9780B47ED}" destId="{9DED4A2B-6BDE-5143-9BD9-98F26E2CA933}" srcOrd="1" destOrd="0" presId="urn:microsoft.com/office/officeart/2005/8/layout/list1"/>
    <dgm:cxn modelId="{CA5F6235-1C82-5C47-8729-2DD2873A1B3D}" type="presParOf" srcId="{B44411E8-2DFD-7847-B57C-68D68B096C55}" destId="{6FC6EC60-01DA-7343-94CB-D0CEB228233A}" srcOrd="1" destOrd="0" presId="urn:microsoft.com/office/officeart/2005/8/layout/list1"/>
    <dgm:cxn modelId="{F0173A7E-B097-B146-8EB1-50FD7CFA4A02}" type="presParOf" srcId="{B44411E8-2DFD-7847-B57C-68D68B096C55}" destId="{2ED24491-B32E-5447-9BC2-4EB74FF99053}" srcOrd="2" destOrd="0" presId="urn:microsoft.com/office/officeart/2005/8/layout/list1"/>
    <dgm:cxn modelId="{88607328-5891-204F-9E55-5DED2FEF8DF3}" type="presParOf" srcId="{B44411E8-2DFD-7847-B57C-68D68B096C55}" destId="{54CDA8C3-C386-E143-804D-318E3CEC45AA}" srcOrd="3" destOrd="0" presId="urn:microsoft.com/office/officeart/2005/8/layout/list1"/>
    <dgm:cxn modelId="{9D0A012A-A538-1D47-9301-D46299F8B354}" type="presParOf" srcId="{B44411E8-2DFD-7847-B57C-68D68B096C55}" destId="{B8B6042F-E247-824D-BD80-DFFD13262218}" srcOrd="4" destOrd="0" presId="urn:microsoft.com/office/officeart/2005/8/layout/list1"/>
    <dgm:cxn modelId="{91CA75FD-027F-FA42-A54A-691768CC052C}" type="presParOf" srcId="{B8B6042F-E247-824D-BD80-DFFD13262218}" destId="{FDC97090-21A5-3A45-ACCF-9D72E72D0DC4}" srcOrd="0" destOrd="0" presId="urn:microsoft.com/office/officeart/2005/8/layout/list1"/>
    <dgm:cxn modelId="{AC04F64F-586D-4940-8BA6-5FC7249137C3}" type="presParOf" srcId="{B8B6042F-E247-824D-BD80-DFFD13262218}" destId="{3762D360-A5E3-DF4A-9766-CA9FAD3637B7}" srcOrd="1" destOrd="0" presId="urn:microsoft.com/office/officeart/2005/8/layout/list1"/>
    <dgm:cxn modelId="{1F3B5169-0901-4D48-A239-3534E0945100}" type="presParOf" srcId="{B44411E8-2DFD-7847-B57C-68D68B096C55}" destId="{1762EA2D-A526-1640-9434-3D081671B652}" srcOrd="5" destOrd="0" presId="urn:microsoft.com/office/officeart/2005/8/layout/list1"/>
    <dgm:cxn modelId="{AB3C8FCE-2273-EE49-9C7C-69B608A3AE50}" type="presParOf" srcId="{B44411E8-2DFD-7847-B57C-68D68B096C55}" destId="{2AEB9742-C8D4-D148-BFEB-C1894F179B57}" srcOrd="6" destOrd="0" presId="urn:microsoft.com/office/officeart/2005/8/layout/list1"/>
    <dgm:cxn modelId="{09824EDE-0614-734B-9B85-DAC5CA21F071}" type="presParOf" srcId="{B44411E8-2DFD-7847-B57C-68D68B096C55}" destId="{21507E91-CCDD-8D4E-8566-3EEA1833962B}" srcOrd="7" destOrd="0" presId="urn:microsoft.com/office/officeart/2005/8/layout/list1"/>
    <dgm:cxn modelId="{25A0D8BB-04AC-3A45-A03A-13369AC31733}" type="presParOf" srcId="{B44411E8-2DFD-7847-B57C-68D68B096C55}" destId="{8A337EC5-18C6-394D-92C2-31AC9D506EAC}" srcOrd="8" destOrd="0" presId="urn:microsoft.com/office/officeart/2005/8/layout/list1"/>
    <dgm:cxn modelId="{C4899FEE-6EB2-D24A-9003-72BCEB47BA3D}" type="presParOf" srcId="{8A337EC5-18C6-394D-92C2-31AC9D506EAC}" destId="{50678803-3C60-FB43-8909-B10CDAE44DAB}" srcOrd="0" destOrd="0" presId="urn:microsoft.com/office/officeart/2005/8/layout/list1"/>
    <dgm:cxn modelId="{6C15AAD2-84A9-8544-8260-450AA7FE2FFF}" type="presParOf" srcId="{8A337EC5-18C6-394D-92C2-31AC9D506EAC}" destId="{1984FAF7-C866-1149-B5F9-CB366E522941}" srcOrd="1" destOrd="0" presId="urn:microsoft.com/office/officeart/2005/8/layout/list1"/>
    <dgm:cxn modelId="{90FE603F-881C-AD42-BA81-F1E9DF4F2326}" type="presParOf" srcId="{B44411E8-2DFD-7847-B57C-68D68B096C55}" destId="{633B3632-1FB7-A249-87E4-7DBAC6A40D50}" srcOrd="9" destOrd="0" presId="urn:microsoft.com/office/officeart/2005/8/layout/list1"/>
    <dgm:cxn modelId="{78E4A210-993B-8C41-8ABA-25E723972869}" type="presParOf" srcId="{B44411E8-2DFD-7847-B57C-68D68B096C55}" destId="{189D6F8E-F1AD-9542-B656-267B52F2F31B}" srcOrd="10" destOrd="0" presId="urn:microsoft.com/office/officeart/2005/8/layout/list1"/>
    <dgm:cxn modelId="{9D82A00E-CD68-5A44-AB0B-6CCE1BD8A7D7}" type="presParOf" srcId="{B44411E8-2DFD-7847-B57C-68D68B096C55}" destId="{9C41BF07-5B17-914D-961B-A6BEA8AF2F9C}" srcOrd="11" destOrd="0" presId="urn:microsoft.com/office/officeart/2005/8/layout/list1"/>
    <dgm:cxn modelId="{71D1549E-54CD-244E-9051-6AFB4A01F1D7}" type="presParOf" srcId="{B44411E8-2DFD-7847-B57C-68D68B096C55}" destId="{0927E199-E1B3-8F4E-BF63-61DBC361408F}" srcOrd="12" destOrd="0" presId="urn:microsoft.com/office/officeart/2005/8/layout/list1"/>
    <dgm:cxn modelId="{EBA1F02B-4752-564D-B89C-24E1660F10FE}" type="presParOf" srcId="{0927E199-E1B3-8F4E-BF63-61DBC361408F}" destId="{48E9D4D0-78C4-C74E-86CC-174D14A018F5}" srcOrd="0" destOrd="0" presId="urn:microsoft.com/office/officeart/2005/8/layout/list1"/>
    <dgm:cxn modelId="{03B9A7B2-BEA7-A642-A77E-CBB1FAF79EBF}" type="presParOf" srcId="{0927E199-E1B3-8F4E-BF63-61DBC361408F}" destId="{71DB3703-4E32-2442-ABA3-3E9A6491FEF1}" srcOrd="1" destOrd="0" presId="urn:microsoft.com/office/officeart/2005/8/layout/list1"/>
    <dgm:cxn modelId="{5E771C4C-2574-A343-A61D-52280E509B83}" type="presParOf" srcId="{B44411E8-2DFD-7847-B57C-68D68B096C55}" destId="{B15D1F30-47E0-6A4E-ABB5-7D38BBF6FD2B}" srcOrd="13" destOrd="0" presId="urn:microsoft.com/office/officeart/2005/8/layout/list1"/>
    <dgm:cxn modelId="{6BDC81CA-16CF-4A4B-B67E-F9311EB4C6C6}" type="presParOf" srcId="{B44411E8-2DFD-7847-B57C-68D68B096C55}" destId="{772E0216-314E-4A40-8FA1-59AAEB105C4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82374"/>
          <a:ext cx="3913469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29108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Affiliates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People with disabilities &amp; families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Policy makers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Thought leaders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Creators, vendors, change agents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The public at Large</a:t>
          </a:r>
          <a:endParaRPr lang="en-US" sz="1400" kern="1200" dirty="0">
            <a:latin typeface="Helvetica"/>
            <a:cs typeface="Helvetica"/>
          </a:endParaRPr>
        </a:p>
      </dsp:txBody>
      <dsp:txXfrm>
        <a:off x="0" y="282374"/>
        <a:ext cx="3913469" cy="1748250"/>
      </dsp:txXfrm>
    </dsp:sp>
    <dsp:sp modelId="{9DED4A2B-6BDE-5143-9BD9-98F26E2CA933}">
      <dsp:nvSpPr>
        <dsp:cNvPr id="0" name=""/>
        <dsp:cNvSpPr/>
      </dsp:nvSpPr>
      <dsp:spPr>
        <a:xfrm flipH="1">
          <a:off x="195673" y="60974"/>
          <a:ext cx="2121221" cy="442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17289" y="82590"/>
        <a:ext cx="2077989" cy="399568"/>
      </dsp:txXfrm>
    </dsp:sp>
    <dsp:sp modelId="{2AEB9742-C8D4-D148-BFEB-C1894F179B57}">
      <dsp:nvSpPr>
        <dsp:cNvPr id="0" name=""/>
        <dsp:cNvSpPr/>
      </dsp:nvSpPr>
      <dsp:spPr>
        <a:xfrm>
          <a:off x="0" y="2333025"/>
          <a:ext cx="3913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76541"/>
              <a:satOff val="2909"/>
              <a:lumOff val="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2D360-A5E3-DF4A-9766-CA9FAD3637B7}">
      <dsp:nvSpPr>
        <dsp:cNvPr id="0" name=""/>
        <dsp:cNvSpPr/>
      </dsp:nvSpPr>
      <dsp:spPr>
        <a:xfrm>
          <a:off x="195673" y="2111625"/>
          <a:ext cx="741590" cy="442800"/>
        </a:xfrm>
        <a:prstGeom prst="roundRect">
          <a:avLst/>
        </a:prstGeom>
        <a:solidFill>
          <a:schemeClr val="accent1">
            <a:shade val="80000"/>
            <a:hueOff val="-176541"/>
            <a:satOff val="2909"/>
            <a:lumOff val="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Where</a:t>
          </a:r>
          <a:endParaRPr lang="en-US" sz="1100" kern="1200" dirty="0"/>
        </a:p>
      </dsp:txBody>
      <dsp:txXfrm>
        <a:off x="217289" y="2133241"/>
        <a:ext cx="698358" cy="399568"/>
      </dsp:txXfrm>
    </dsp:sp>
    <dsp:sp modelId="{189D6F8E-F1AD-9542-B656-267B52F2F31B}">
      <dsp:nvSpPr>
        <dsp:cNvPr id="0" name=""/>
        <dsp:cNvSpPr/>
      </dsp:nvSpPr>
      <dsp:spPr>
        <a:xfrm>
          <a:off x="0" y="3013425"/>
          <a:ext cx="3913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53082"/>
              <a:satOff val="5819"/>
              <a:lumOff val="1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95673" y="2792025"/>
          <a:ext cx="746685" cy="442800"/>
        </a:xfrm>
        <a:prstGeom prst="roundRect">
          <a:avLst/>
        </a:prstGeom>
        <a:solidFill>
          <a:schemeClr val="accent1">
            <a:shade val="80000"/>
            <a:hueOff val="-353082"/>
            <a:satOff val="5819"/>
            <a:lumOff val="19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How</a:t>
          </a:r>
          <a:endParaRPr lang="en-US" sz="1100" kern="1200" dirty="0"/>
        </a:p>
      </dsp:txBody>
      <dsp:txXfrm>
        <a:off x="217289" y="2813641"/>
        <a:ext cx="703453" cy="399568"/>
      </dsp:txXfrm>
    </dsp:sp>
    <dsp:sp modelId="{772E0216-314E-4A40-8FA1-59AAEB105C40}">
      <dsp:nvSpPr>
        <dsp:cNvPr id="0" name=""/>
        <dsp:cNvSpPr/>
      </dsp:nvSpPr>
      <dsp:spPr>
        <a:xfrm>
          <a:off x="0" y="3693825"/>
          <a:ext cx="391346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529623"/>
              <a:satOff val="8728"/>
              <a:lumOff val="28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95673" y="3472425"/>
          <a:ext cx="751781" cy="442800"/>
        </a:xfrm>
        <a:prstGeom prst="roundRect">
          <a:avLst/>
        </a:prstGeom>
        <a:solidFill>
          <a:schemeClr val="accent1">
            <a:shade val="80000"/>
            <a:hueOff val="-529623"/>
            <a:satOff val="8728"/>
            <a:lumOff val="2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Funding</a:t>
          </a:r>
          <a:endParaRPr lang="en-US" sz="1100" kern="1200" dirty="0"/>
        </a:p>
      </dsp:txBody>
      <dsp:txXfrm>
        <a:off x="217289" y="3494041"/>
        <a:ext cx="708549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91059"/>
          <a:ext cx="3794257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29108" rIns="2944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  <a:latin typeface="Helvetica"/>
              <a:cs typeface="Helvetica"/>
            </a:rPr>
            <a:t>Affiliates </a:t>
          </a: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&amp; partners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Supporting members </a:t>
          </a:r>
          <a:r>
            <a:rPr lang="en-US" sz="1400" kern="1200" dirty="0" smtClean="0">
              <a:solidFill>
                <a:srgbClr val="00535D"/>
              </a:solidFill>
              <a:latin typeface="Helvetica"/>
              <a:cs typeface="Helvetica"/>
            </a:rPr>
            <a:t>( of people with disabilities)</a:t>
          </a:r>
          <a:endParaRPr lang="en-US" sz="1400" kern="1200" dirty="0">
            <a:solidFill>
              <a:srgbClr val="00535D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2"/>
              </a:solidFill>
              <a:latin typeface="Helvetica"/>
              <a:cs typeface="Helvetica"/>
            </a:rPr>
            <a:t>Policy makers</a:t>
          </a:r>
          <a:endParaRPr lang="en-US" sz="1400" kern="1200" dirty="0">
            <a:solidFill>
              <a:schemeClr val="tx2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rgbClr val="FF0000"/>
              </a:solidFill>
              <a:latin typeface="Helvetica"/>
              <a:cs typeface="Helvetica"/>
            </a:rPr>
            <a:t>Innovators, developers</a:t>
          </a: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, and those engaged in creating and commercializing new products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</dsp:txBody>
      <dsp:txXfrm>
        <a:off x="0" y="291059"/>
        <a:ext cx="3794257" cy="1852200"/>
      </dsp:txXfrm>
    </dsp:sp>
    <dsp:sp modelId="{9DED4A2B-6BDE-5143-9BD9-98F26E2CA933}">
      <dsp:nvSpPr>
        <dsp:cNvPr id="0" name=""/>
        <dsp:cNvSpPr/>
      </dsp:nvSpPr>
      <dsp:spPr>
        <a:xfrm flipH="1">
          <a:off x="189712" y="84419"/>
          <a:ext cx="2056604" cy="4132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09887" y="104594"/>
        <a:ext cx="2016254" cy="372930"/>
      </dsp:txXfrm>
    </dsp:sp>
    <dsp:sp modelId="{2AEB9742-C8D4-D148-BFEB-C1894F179B57}">
      <dsp:nvSpPr>
        <dsp:cNvPr id="0" name=""/>
        <dsp:cNvSpPr/>
      </dsp:nvSpPr>
      <dsp:spPr>
        <a:xfrm>
          <a:off x="0" y="2425500"/>
          <a:ext cx="37942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07990"/>
              <a:satOff val="-30580"/>
              <a:lumOff val="15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2D360-A5E3-DF4A-9766-CA9FAD3637B7}">
      <dsp:nvSpPr>
        <dsp:cNvPr id="0" name=""/>
        <dsp:cNvSpPr/>
      </dsp:nvSpPr>
      <dsp:spPr>
        <a:xfrm>
          <a:off x="189712" y="2218860"/>
          <a:ext cx="719000" cy="413280"/>
        </a:xfrm>
        <a:prstGeom prst="roundRect">
          <a:avLst/>
        </a:prstGeom>
        <a:solidFill>
          <a:schemeClr val="accent2">
            <a:shade val="80000"/>
            <a:hueOff val="107990"/>
            <a:satOff val="-30580"/>
            <a:lumOff val="15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Where</a:t>
          </a:r>
          <a:endParaRPr lang="en-US" sz="1100" kern="1200" dirty="0"/>
        </a:p>
      </dsp:txBody>
      <dsp:txXfrm>
        <a:off x="209887" y="2239035"/>
        <a:ext cx="678650" cy="372930"/>
      </dsp:txXfrm>
    </dsp:sp>
    <dsp:sp modelId="{189D6F8E-F1AD-9542-B656-267B52F2F31B}">
      <dsp:nvSpPr>
        <dsp:cNvPr id="0" name=""/>
        <dsp:cNvSpPr/>
      </dsp:nvSpPr>
      <dsp:spPr>
        <a:xfrm>
          <a:off x="0" y="3060540"/>
          <a:ext cx="37942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5981"/>
              <a:satOff val="-61160"/>
              <a:lumOff val="30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89712" y="2853899"/>
          <a:ext cx="723940" cy="413280"/>
        </a:xfrm>
        <a:prstGeom prst="roundRect">
          <a:avLst/>
        </a:prstGeom>
        <a:solidFill>
          <a:schemeClr val="accent2">
            <a:shade val="80000"/>
            <a:hueOff val="215981"/>
            <a:satOff val="-61160"/>
            <a:lumOff val="30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How</a:t>
          </a:r>
          <a:endParaRPr lang="en-US" sz="1100" kern="1200" dirty="0"/>
        </a:p>
      </dsp:txBody>
      <dsp:txXfrm>
        <a:off x="209887" y="2874074"/>
        <a:ext cx="683590" cy="372930"/>
      </dsp:txXfrm>
    </dsp:sp>
    <dsp:sp modelId="{772E0216-314E-4A40-8FA1-59AAEB105C40}">
      <dsp:nvSpPr>
        <dsp:cNvPr id="0" name=""/>
        <dsp:cNvSpPr/>
      </dsp:nvSpPr>
      <dsp:spPr>
        <a:xfrm>
          <a:off x="0" y="3695580"/>
          <a:ext cx="3794257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23971"/>
              <a:satOff val="-91740"/>
              <a:lumOff val="45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89712" y="3488940"/>
          <a:ext cx="728880" cy="413280"/>
        </a:xfrm>
        <a:prstGeom prst="roundRect">
          <a:avLst/>
        </a:prstGeom>
        <a:solidFill>
          <a:schemeClr val="accent2">
            <a:shade val="80000"/>
            <a:hueOff val="323971"/>
            <a:satOff val="-91740"/>
            <a:lumOff val="45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Funding</a:t>
          </a:r>
          <a:endParaRPr lang="en-US" sz="1100" kern="1200" dirty="0"/>
        </a:p>
      </dsp:txBody>
      <dsp:txXfrm>
        <a:off x="209887" y="3509115"/>
        <a:ext cx="68853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98867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29108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Helvetica"/>
            <a:cs typeface="Helvetica"/>
          </a:endParaRPr>
        </a:p>
      </dsp:txBody>
      <dsp:txXfrm>
        <a:off x="0" y="298867"/>
        <a:ext cx="3913469" cy="428400"/>
      </dsp:txXfrm>
    </dsp:sp>
    <dsp:sp modelId="{9DED4A2B-6BDE-5143-9BD9-98F26E2CA933}">
      <dsp:nvSpPr>
        <dsp:cNvPr id="0" name=""/>
        <dsp:cNvSpPr/>
      </dsp:nvSpPr>
      <dsp:spPr>
        <a:xfrm flipH="1">
          <a:off x="195673" y="47947"/>
          <a:ext cx="714881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20171" y="72445"/>
        <a:ext cx="665885" cy="452844"/>
      </dsp:txXfrm>
    </dsp:sp>
    <dsp:sp modelId="{2AEB9742-C8D4-D148-BFEB-C1894F179B57}">
      <dsp:nvSpPr>
        <dsp:cNvPr id="0" name=""/>
        <dsp:cNvSpPr/>
      </dsp:nvSpPr>
      <dsp:spPr>
        <a:xfrm>
          <a:off x="0" y="1069987"/>
          <a:ext cx="3913469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76541"/>
              <a:satOff val="2909"/>
              <a:lumOff val="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29108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95% in US; 5% International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7/10 Largest Metro areas, emphasis on areas along the coasts</a:t>
          </a:r>
          <a:endParaRPr lang="en-US" sz="1400" kern="1200" dirty="0">
            <a:latin typeface="Helvetica"/>
            <a:cs typeface="Helvetica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0" y="1069987"/>
        <a:ext cx="3913469" cy="1472625"/>
      </dsp:txXfrm>
    </dsp:sp>
    <dsp:sp modelId="{3762D360-A5E3-DF4A-9766-CA9FAD3637B7}">
      <dsp:nvSpPr>
        <dsp:cNvPr id="0" name=""/>
        <dsp:cNvSpPr/>
      </dsp:nvSpPr>
      <dsp:spPr>
        <a:xfrm>
          <a:off x="195673" y="819067"/>
          <a:ext cx="1665161" cy="501840"/>
        </a:xfrm>
        <a:prstGeom prst="roundRect">
          <a:avLst/>
        </a:prstGeom>
        <a:solidFill>
          <a:schemeClr val="accent1">
            <a:shade val="80000"/>
            <a:hueOff val="-176541"/>
            <a:satOff val="2909"/>
            <a:lumOff val="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/>
              <a:cs typeface="Helvetica"/>
            </a:rPr>
            <a:t>Where</a:t>
          </a:r>
          <a:endParaRPr lang="en-US" sz="2400" b="1" i="0" kern="1200" dirty="0">
            <a:latin typeface="Helvetica"/>
            <a:cs typeface="Helvetica"/>
          </a:endParaRPr>
        </a:p>
      </dsp:txBody>
      <dsp:txXfrm>
        <a:off x="220171" y="843565"/>
        <a:ext cx="1616165" cy="452844"/>
      </dsp:txXfrm>
    </dsp:sp>
    <dsp:sp modelId="{189D6F8E-F1AD-9542-B656-267B52F2F31B}">
      <dsp:nvSpPr>
        <dsp:cNvPr id="0" name=""/>
        <dsp:cNvSpPr/>
      </dsp:nvSpPr>
      <dsp:spPr>
        <a:xfrm>
          <a:off x="0" y="2885332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53082"/>
              <a:satOff val="5819"/>
              <a:lumOff val="1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95673" y="2634412"/>
          <a:ext cx="746685" cy="501840"/>
        </a:xfrm>
        <a:prstGeom prst="roundRect">
          <a:avLst/>
        </a:prstGeom>
        <a:solidFill>
          <a:schemeClr val="accent1">
            <a:shade val="80000"/>
            <a:hueOff val="-353082"/>
            <a:satOff val="5819"/>
            <a:lumOff val="19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How</a:t>
          </a:r>
          <a:endParaRPr lang="en-US" sz="1100" kern="1200" dirty="0"/>
        </a:p>
      </dsp:txBody>
      <dsp:txXfrm>
        <a:off x="220171" y="2658910"/>
        <a:ext cx="697689" cy="452844"/>
      </dsp:txXfrm>
    </dsp:sp>
    <dsp:sp modelId="{772E0216-314E-4A40-8FA1-59AAEB105C40}">
      <dsp:nvSpPr>
        <dsp:cNvPr id="0" name=""/>
        <dsp:cNvSpPr/>
      </dsp:nvSpPr>
      <dsp:spPr>
        <a:xfrm>
          <a:off x="0" y="3656452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529623"/>
              <a:satOff val="8728"/>
              <a:lumOff val="28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95673" y="3405532"/>
          <a:ext cx="751781" cy="501840"/>
        </a:xfrm>
        <a:prstGeom prst="roundRect">
          <a:avLst/>
        </a:prstGeom>
        <a:solidFill>
          <a:schemeClr val="accent1">
            <a:shade val="80000"/>
            <a:hueOff val="-529623"/>
            <a:satOff val="8728"/>
            <a:lumOff val="2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Funding</a:t>
          </a:r>
          <a:endParaRPr lang="en-US" sz="1100" kern="1200" dirty="0"/>
        </a:p>
      </dsp:txBody>
      <dsp:txXfrm>
        <a:off x="220171" y="3430030"/>
        <a:ext cx="702785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64239"/>
          <a:ext cx="37942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08280" rIns="2944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</dsp:txBody>
      <dsp:txXfrm>
        <a:off x="0" y="264239"/>
        <a:ext cx="3794257" cy="403200"/>
      </dsp:txXfrm>
    </dsp:sp>
    <dsp:sp modelId="{9DED4A2B-6BDE-5143-9BD9-98F26E2CA933}">
      <dsp:nvSpPr>
        <dsp:cNvPr id="0" name=""/>
        <dsp:cNvSpPr/>
      </dsp:nvSpPr>
      <dsp:spPr>
        <a:xfrm flipH="1">
          <a:off x="189712" y="28079"/>
          <a:ext cx="691564" cy="47232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12769" y="51136"/>
        <a:ext cx="645450" cy="426206"/>
      </dsp:txXfrm>
    </dsp:sp>
    <dsp:sp modelId="{2AEB9742-C8D4-D148-BFEB-C1894F179B57}">
      <dsp:nvSpPr>
        <dsp:cNvPr id="0" name=""/>
        <dsp:cNvSpPr/>
      </dsp:nvSpPr>
      <dsp:spPr>
        <a:xfrm>
          <a:off x="0" y="989999"/>
          <a:ext cx="3794257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07990"/>
              <a:satOff val="-30580"/>
              <a:lumOff val="15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08280" rIns="294477" bIns="99568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chemeClr val="tx2"/>
              </a:solidFill>
              <a:latin typeface="Helvetica"/>
              <a:cs typeface="Helvetica"/>
            </a:rPr>
            <a:t>Markets served by affiliates</a:t>
          </a:r>
          <a:endParaRPr lang="en-US" sz="1400" kern="1200" dirty="0">
            <a:solidFill>
              <a:schemeClr val="tx2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In areas not served by Affiliates but with potential for cultivating supporting members and new affiliates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Washington D.C. and state capitols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</dsp:txBody>
      <dsp:txXfrm>
        <a:off x="0" y="989999"/>
        <a:ext cx="3794257" cy="1663200"/>
      </dsp:txXfrm>
    </dsp:sp>
    <dsp:sp modelId="{3762D360-A5E3-DF4A-9766-CA9FAD3637B7}">
      <dsp:nvSpPr>
        <dsp:cNvPr id="0" name=""/>
        <dsp:cNvSpPr/>
      </dsp:nvSpPr>
      <dsp:spPr>
        <a:xfrm>
          <a:off x="189712" y="753839"/>
          <a:ext cx="1747555" cy="472320"/>
        </a:xfrm>
        <a:prstGeom prst="roundRect">
          <a:avLst/>
        </a:prstGeom>
        <a:solidFill>
          <a:schemeClr val="accent2">
            <a:shade val="80000"/>
            <a:hueOff val="107990"/>
            <a:satOff val="-30580"/>
            <a:lumOff val="15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latin typeface="Helvetica"/>
              <a:cs typeface="Helvetica"/>
            </a:rPr>
            <a:t>Where</a:t>
          </a:r>
          <a:endParaRPr lang="en-US" sz="1000" b="1" i="0" kern="1200" dirty="0">
            <a:latin typeface="Helvetica"/>
            <a:cs typeface="Helvetica"/>
          </a:endParaRPr>
        </a:p>
      </dsp:txBody>
      <dsp:txXfrm>
        <a:off x="212769" y="776896"/>
        <a:ext cx="1701441" cy="426206"/>
      </dsp:txXfrm>
    </dsp:sp>
    <dsp:sp modelId="{189D6F8E-F1AD-9542-B656-267B52F2F31B}">
      <dsp:nvSpPr>
        <dsp:cNvPr id="0" name=""/>
        <dsp:cNvSpPr/>
      </dsp:nvSpPr>
      <dsp:spPr>
        <a:xfrm>
          <a:off x="0" y="2975760"/>
          <a:ext cx="37942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5981"/>
              <a:satOff val="-61160"/>
              <a:lumOff val="30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89712" y="2739599"/>
          <a:ext cx="723940" cy="472320"/>
        </a:xfrm>
        <a:prstGeom prst="roundRect">
          <a:avLst/>
        </a:prstGeom>
        <a:solidFill>
          <a:schemeClr val="accent2">
            <a:shade val="80000"/>
            <a:hueOff val="215981"/>
            <a:satOff val="-61160"/>
            <a:lumOff val="30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How</a:t>
          </a:r>
          <a:endParaRPr lang="en-US" sz="1000" kern="1200" dirty="0"/>
        </a:p>
      </dsp:txBody>
      <dsp:txXfrm>
        <a:off x="212769" y="2762656"/>
        <a:ext cx="677826" cy="426206"/>
      </dsp:txXfrm>
    </dsp:sp>
    <dsp:sp modelId="{772E0216-314E-4A40-8FA1-59AAEB105C40}">
      <dsp:nvSpPr>
        <dsp:cNvPr id="0" name=""/>
        <dsp:cNvSpPr/>
      </dsp:nvSpPr>
      <dsp:spPr>
        <a:xfrm>
          <a:off x="0" y="3701520"/>
          <a:ext cx="37942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23971"/>
              <a:satOff val="-91740"/>
              <a:lumOff val="45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89712" y="3465360"/>
          <a:ext cx="728880" cy="472320"/>
        </a:xfrm>
        <a:prstGeom prst="roundRect">
          <a:avLst/>
        </a:prstGeom>
        <a:solidFill>
          <a:schemeClr val="accent2">
            <a:shade val="80000"/>
            <a:hueOff val="323971"/>
            <a:satOff val="-91740"/>
            <a:lumOff val="45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Funding</a:t>
          </a:r>
          <a:endParaRPr lang="en-US" sz="1000" kern="1200" dirty="0"/>
        </a:p>
      </dsp:txBody>
      <dsp:txXfrm>
        <a:off x="212769" y="3488417"/>
        <a:ext cx="68276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31299"/>
          <a:ext cx="39134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08280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Helvetica"/>
            <a:cs typeface="Helvetica"/>
          </a:endParaRPr>
        </a:p>
      </dsp:txBody>
      <dsp:txXfrm>
        <a:off x="0" y="231299"/>
        <a:ext cx="3913469" cy="252000"/>
      </dsp:txXfrm>
    </dsp:sp>
    <dsp:sp modelId="{9DED4A2B-6BDE-5143-9BD9-98F26E2CA933}">
      <dsp:nvSpPr>
        <dsp:cNvPr id="0" name=""/>
        <dsp:cNvSpPr/>
      </dsp:nvSpPr>
      <dsp:spPr>
        <a:xfrm flipH="1">
          <a:off x="195673" y="83699"/>
          <a:ext cx="714881" cy="2952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10083" y="98109"/>
        <a:ext cx="686061" cy="266380"/>
      </dsp:txXfrm>
    </dsp:sp>
    <dsp:sp modelId="{2AEB9742-C8D4-D148-BFEB-C1894F179B57}">
      <dsp:nvSpPr>
        <dsp:cNvPr id="0" name=""/>
        <dsp:cNvSpPr/>
      </dsp:nvSpPr>
      <dsp:spPr>
        <a:xfrm>
          <a:off x="0" y="684899"/>
          <a:ext cx="39134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76541"/>
              <a:satOff val="2909"/>
              <a:lumOff val="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08280" rIns="30372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0" y="684899"/>
        <a:ext cx="3913469" cy="252000"/>
      </dsp:txXfrm>
    </dsp:sp>
    <dsp:sp modelId="{3762D360-A5E3-DF4A-9766-CA9FAD3637B7}">
      <dsp:nvSpPr>
        <dsp:cNvPr id="0" name=""/>
        <dsp:cNvSpPr/>
      </dsp:nvSpPr>
      <dsp:spPr>
        <a:xfrm>
          <a:off x="195673" y="537299"/>
          <a:ext cx="753698" cy="295200"/>
        </a:xfrm>
        <a:prstGeom prst="roundRect">
          <a:avLst/>
        </a:prstGeom>
        <a:solidFill>
          <a:schemeClr val="accent1">
            <a:shade val="80000"/>
            <a:hueOff val="-176541"/>
            <a:satOff val="2909"/>
            <a:lumOff val="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Helvetica"/>
              <a:cs typeface="Helvetica"/>
            </a:rPr>
            <a:t>Where</a:t>
          </a:r>
          <a:endParaRPr lang="en-US" sz="1200" b="1" i="0" kern="1200" dirty="0">
            <a:latin typeface="Helvetica"/>
            <a:cs typeface="Helvetica"/>
          </a:endParaRPr>
        </a:p>
      </dsp:txBody>
      <dsp:txXfrm>
        <a:off x="210083" y="551709"/>
        <a:ext cx="724878" cy="266380"/>
      </dsp:txXfrm>
    </dsp:sp>
    <dsp:sp modelId="{189D6F8E-F1AD-9542-B656-267B52F2F31B}">
      <dsp:nvSpPr>
        <dsp:cNvPr id="0" name=""/>
        <dsp:cNvSpPr/>
      </dsp:nvSpPr>
      <dsp:spPr>
        <a:xfrm>
          <a:off x="0" y="1138499"/>
          <a:ext cx="3913469" cy="245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53082"/>
              <a:satOff val="5819"/>
              <a:lumOff val="1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208280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Through the affiliate network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Provide a vision of the future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Connect affiliates, creators, and partners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Offer information and referrals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Policy work (especially federal)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Offer expertise on CP/disabilities, advocacy and moving policy, best practices, and innovation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Education</a:t>
          </a:r>
          <a:endParaRPr lang="en-US" sz="1400" kern="1200" dirty="0">
            <a:latin typeface="Helvetica"/>
            <a:cs typeface="Helvetica"/>
          </a:endParaRPr>
        </a:p>
      </dsp:txBody>
      <dsp:txXfrm>
        <a:off x="0" y="1138499"/>
        <a:ext cx="3913469" cy="2457000"/>
      </dsp:txXfrm>
    </dsp:sp>
    <dsp:sp modelId="{1984FAF7-C866-1149-B5F9-CB366E522941}">
      <dsp:nvSpPr>
        <dsp:cNvPr id="0" name=""/>
        <dsp:cNvSpPr/>
      </dsp:nvSpPr>
      <dsp:spPr>
        <a:xfrm>
          <a:off x="195673" y="990899"/>
          <a:ext cx="2175955" cy="295200"/>
        </a:xfrm>
        <a:prstGeom prst="roundRect">
          <a:avLst/>
        </a:prstGeom>
        <a:solidFill>
          <a:schemeClr val="accent1">
            <a:shade val="80000"/>
            <a:hueOff val="-353082"/>
            <a:satOff val="5819"/>
            <a:lumOff val="19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Helvetica"/>
              <a:cs typeface="Helvetica"/>
            </a:rPr>
            <a:t>How</a:t>
          </a:r>
          <a:endParaRPr lang="en-US" sz="2400" b="1" kern="1200" dirty="0">
            <a:latin typeface="Helvetica"/>
            <a:cs typeface="Helvetica"/>
          </a:endParaRPr>
        </a:p>
      </dsp:txBody>
      <dsp:txXfrm>
        <a:off x="210083" y="1005309"/>
        <a:ext cx="2147135" cy="266380"/>
      </dsp:txXfrm>
    </dsp:sp>
    <dsp:sp modelId="{772E0216-314E-4A40-8FA1-59AAEB105C40}">
      <dsp:nvSpPr>
        <dsp:cNvPr id="0" name=""/>
        <dsp:cNvSpPr/>
      </dsp:nvSpPr>
      <dsp:spPr>
        <a:xfrm>
          <a:off x="0" y="3797100"/>
          <a:ext cx="3913469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529623"/>
              <a:satOff val="8728"/>
              <a:lumOff val="28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95673" y="3649500"/>
          <a:ext cx="751781" cy="295200"/>
        </a:xfrm>
        <a:prstGeom prst="roundRect">
          <a:avLst/>
        </a:prstGeom>
        <a:solidFill>
          <a:schemeClr val="accent1">
            <a:shade val="80000"/>
            <a:hueOff val="-529623"/>
            <a:satOff val="8728"/>
            <a:lumOff val="2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Funding</a:t>
          </a:r>
          <a:endParaRPr lang="en-US" sz="1000" kern="1200" dirty="0"/>
        </a:p>
      </dsp:txBody>
      <dsp:txXfrm>
        <a:off x="210083" y="3663910"/>
        <a:ext cx="722961" cy="2663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33594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29108" rIns="2944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</dsp:txBody>
      <dsp:txXfrm>
        <a:off x="0" y="233594"/>
        <a:ext cx="3794257" cy="327600"/>
      </dsp:txXfrm>
    </dsp:sp>
    <dsp:sp modelId="{9DED4A2B-6BDE-5143-9BD9-98F26E2CA933}">
      <dsp:nvSpPr>
        <dsp:cNvPr id="0" name=""/>
        <dsp:cNvSpPr/>
      </dsp:nvSpPr>
      <dsp:spPr>
        <a:xfrm flipH="1">
          <a:off x="189712" y="41714"/>
          <a:ext cx="691564" cy="3837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08446" y="60448"/>
        <a:ext cx="654096" cy="346292"/>
      </dsp:txXfrm>
    </dsp:sp>
    <dsp:sp modelId="{2AEB9742-C8D4-D148-BFEB-C1894F179B57}">
      <dsp:nvSpPr>
        <dsp:cNvPr id="0" name=""/>
        <dsp:cNvSpPr/>
      </dsp:nvSpPr>
      <dsp:spPr>
        <a:xfrm>
          <a:off x="0" y="823274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07990"/>
              <a:satOff val="-30580"/>
              <a:lumOff val="15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29108" rIns="29447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solidFill>
              <a:schemeClr val="tx2"/>
            </a:solidFill>
          </a:endParaRPr>
        </a:p>
      </dsp:txBody>
      <dsp:txXfrm>
        <a:off x="0" y="823274"/>
        <a:ext cx="3794257" cy="327600"/>
      </dsp:txXfrm>
    </dsp:sp>
    <dsp:sp modelId="{3762D360-A5E3-DF4A-9766-CA9FAD3637B7}">
      <dsp:nvSpPr>
        <dsp:cNvPr id="0" name=""/>
        <dsp:cNvSpPr/>
      </dsp:nvSpPr>
      <dsp:spPr>
        <a:xfrm>
          <a:off x="189712" y="631394"/>
          <a:ext cx="761017" cy="383760"/>
        </a:xfrm>
        <a:prstGeom prst="roundRect">
          <a:avLst/>
        </a:prstGeom>
        <a:solidFill>
          <a:schemeClr val="accent2">
            <a:shade val="80000"/>
            <a:hueOff val="107990"/>
            <a:satOff val="-30580"/>
            <a:lumOff val="15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Helvetica"/>
              <a:cs typeface="Helvetica"/>
            </a:rPr>
            <a:t>Where</a:t>
          </a:r>
          <a:endParaRPr lang="en-US" sz="1400" b="1" i="0" kern="1200" dirty="0">
            <a:latin typeface="Helvetica"/>
            <a:cs typeface="Helvetica"/>
          </a:endParaRPr>
        </a:p>
      </dsp:txBody>
      <dsp:txXfrm>
        <a:off x="208446" y="650128"/>
        <a:ext cx="723549" cy="346292"/>
      </dsp:txXfrm>
    </dsp:sp>
    <dsp:sp modelId="{189D6F8E-F1AD-9542-B656-267B52F2F31B}">
      <dsp:nvSpPr>
        <dsp:cNvPr id="0" name=""/>
        <dsp:cNvSpPr/>
      </dsp:nvSpPr>
      <dsp:spPr>
        <a:xfrm>
          <a:off x="0" y="1412954"/>
          <a:ext cx="3794257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5981"/>
              <a:satOff val="-61160"/>
              <a:lumOff val="30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29108" rIns="2944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solidFill>
                <a:srgbClr val="FF0000"/>
              </a:solidFill>
              <a:latin typeface="Helvetica"/>
              <a:cs typeface="Helvetica"/>
            </a:rPr>
            <a:t>Connecting</a:t>
          </a:r>
          <a:r>
            <a:rPr lang="en-US" sz="1400" kern="1200" smtClean="0">
              <a:latin typeface="Helvetica"/>
              <a:cs typeface="Helvetica"/>
            </a:rPr>
            <a:t> </a:t>
          </a:r>
          <a:r>
            <a:rPr lang="en-US" sz="1400" kern="1200" smtClean="0">
              <a:solidFill>
                <a:schemeClr val="tx2"/>
              </a:solidFill>
              <a:latin typeface="Helvetica"/>
              <a:cs typeface="Helvetica"/>
            </a:rPr>
            <a:t>and serving affiliates</a:t>
          </a:r>
          <a:endParaRPr lang="en-US" sz="1400" kern="1200" dirty="0">
            <a:solidFill>
              <a:schemeClr val="tx2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Advancing comprehensive, positive policy change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>
              <a:latin typeface="Helvetica"/>
              <a:cs typeface="Helvetica"/>
            </a:rPr>
            <a:t> </a:t>
          </a:r>
          <a:r>
            <a:rPr lang="en-US" sz="1400" kern="1200" smtClean="0">
              <a:solidFill>
                <a:srgbClr val="FF0000"/>
              </a:solidFill>
              <a:latin typeface="Helvetica"/>
              <a:cs typeface="Helvetica"/>
            </a:rPr>
            <a:t>Advocacy (and self-advocacy) efforts</a:t>
          </a: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 </a:t>
          </a:r>
          <a:r>
            <a:rPr lang="en-US" sz="1400" kern="1200" dirty="0" smtClean="0">
              <a:solidFill>
                <a:schemeClr val="tx2"/>
              </a:solidFill>
              <a:latin typeface="Helvetica"/>
              <a:cs typeface="Helvetica"/>
            </a:rPr>
            <a:t>Legislative and regulatory action</a:t>
          </a:r>
          <a:endParaRPr lang="en-US" sz="1400" kern="1200" dirty="0">
            <a:solidFill>
              <a:schemeClr val="tx2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 </a:t>
          </a:r>
          <a:r>
            <a:rPr lang="en-US" sz="1400" b="1" kern="1200" dirty="0" smtClean="0">
              <a:solidFill>
                <a:srgbClr val="FF0000"/>
              </a:solidFill>
              <a:latin typeface="Helvetica"/>
              <a:cs typeface="Helvetica"/>
            </a:rPr>
            <a:t>Life innovative technologies</a:t>
          </a:r>
          <a:endParaRPr lang="en-US" sz="1400" b="1" kern="1200" dirty="0">
            <a:solidFill>
              <a:srgbClr val="FF0000"/>
            </a:solidFill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rgbClr val="FF0000"/>
              </a:solidFill>
              <a:latin typeface="Helvetica"/>
              <a:cs typeface="Helvetica"/>
            </a:rPr>
            <a:t>Centralized resource </a:t>
          </a:r>
          <a:r>
            <a:rPr lang="en-US" sz="1400" kern="1200" dirty="0" smtClean="0">
              <a:solidFill>
                <a:schemeClr val="tx2"/>
              </a:solidFill>
              <a:latin typeface="Helvetica"/>
              <a:cs typeface="Helvetica"/>
            </a:rPr>
            <a:t>for expert information on CP</a:t>
          </a:r>
          <a:endParaRPr lang="en-US" sz="1400" kern="1200" dirty="0">
            <a:solidFill>
              <a:schemeClr val="tx2"/>
            </a:solidFill>
            <a:latin typeface="Helvetica"/>
            <a:cs typeface="Helvetica"/>
          </a:endParaRPr>
        </a:p>
      </dsp:txBody>
      <dsp:txXfrm>
        <a:off x="0" y="1412954"/>
        <a:ext cx="3794257" cy="2088450"/>
      </dsp:txXfrm>
    </dsp:sp>
    <dsp:sp modelId="{1984FAF7-C866-1149-B5F9-CB366E522941}">
      <dsp:nvSpPr>
        <dsp:cNvPr id="0" name=""/>
        <dsp:cNvSpPr/>
      </dsp:nvSpPr>
      <dsp:spPr>
        <a:xfrm>
          <a:off x="189712" y="1221074"/>
          <a:ext cx="2381059" cy="383760"/>
        </a:xfrm>
        <a:prstGeom prst="roundRect">
          <a:avLst/>
        </a:prstGeom>
        <a:solidFill>
          <a:schemeClr val="accent2">
            <a:shade val="80000"/>
            <a:hueOff val="215981"/>
            <a:satOff val="-61160"/>
            <a:lumOff val="30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Helvetica"/>
              <a:cs typeface="Helvetica"/>
            </a:rPr>
            <a:t>How</a:t>
          </a:r>
          <a:endParaRPr lang="en-US" sz="2400" b="1" kern="1200" dirty="0">
            <a:latin typeface="Helvetica"/>
            <a:cs typeface="Helvetica"/>
          </a:endParaRPr>
        </a:p>
      </dsp:txBody>
      <dsp:txXfrm>
        <a:off x="208446" y="1239808"/>
        <a:ext cx="2343591" cy="346292"/>
      </dsp:txXfrm>
    </dsp:sp>
    <dsp:sp modelId="{772E0216-314E-4A40-8FA1-59AAEB105C40}">
      <dsp:nvSpPr>
        <dsp:cNvPr id="0" name=""/>
        <dsp:cNvSpPr/>
      </dsp:nvSpPr>
      <dsp:spPr>
        <a:xfrm>
          <a:off x="0" y="3763485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23971"/>
              <a:satOff val="-91740"/>
              <a:lumOff val="45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B3703-4E32-2442-ABA3-3E9A6491FEF1}">
      <dsp:nvSpPr>
        <dsp:cNvPr id="0" name=""/>
        <dsp:cNvSpPr/>
      </dsp:nvSpPr>
      <dsp:spPr>
        <a:xfrm>
          <a:off x="189712" y="3571605"/>
          <a:ext cx="728880" cy="383760"/>
        </a:xfrm>
        <a:prstGeom prst="roundRect">
          <a:avLst/>
        </a:prstGeom>
        <a:solidFill>
          <a:schemeClr val="accent2">
            <a:shade val="80000"/>
            <a:hueOff val="323971"/>
            <a:satOff val="-91740"/>
            <a:lumOff val="45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Funding</a:t>
          </a:r>
          <a:endParaRPr lang="en-US" sz="1100" kern="1200" dirty="0"/>
        </a:p>
      </dsp:txBody>
      <dsp:txXfrm>
        <a:off x="208446" y="3590339"/>
        <a:ext cx="691412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85479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354076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latin typeface="Helvetica"/>
            <a:cs typeface="Helvetica"/>
          </a:endParaRPr>
        </a:p>
      </dsp:txBody>
      <dsp:txXfrm>
        <a:off x="0" y="285479"/>
        <a:ext cx="3913469" cy="428400"/>
      </dsp:txXfrm>
    </dsp:sp>
    <dsp:sp modelId="{9DED4A2B-6BDE-5143-9BD9-98F26E2CA933}">
      <dsp:nvSpPr>
        <dsp:cNvPr id="0" name=""/>
        <dsp:cNvSpPr/>
      </dsp:nvSpPr>
      <dsp:spPr>
        <a:xfrm flipH="1">
          <a:off x="195673" y="34559"/>
          <a:ext cx="714881" cy="5018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20171" y="59057"/>
        <a:ext cx="665885" cy="452844"/>
      </dsp:txXfrm>
    </dsp:sp>
    <dsp:sp modelId="{2AEB9742-C8D4-D148-BFEB-C1894F179B57}">
      <dsp:nvSpPr>
        <dsp:cNvPr id="0" name=""/>
        <dsp:cNvSpPr/>
      </dsp:nvSpPr>
      <dsp:spPr>
        <a:xfrm>
          <a:off x="0" y="1056599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76541"/>
              <a:satOff val="2909"/>
              <a:lumOff val="9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354076" rIns="30372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</dsp:txBody>
      <dsp:txXfrm>
        <a:off x="0" y="1056599"/>
        <a:ext cx="3913469" cy="428400"/>
      </dsp:txXfrm>
    </dsp:sp>
    <dsp:sp modelId="{3762D360-A5E3-DF4A-9766-CA9FAD3637B7}">
      <dsp:nvSpPr>
        <dsp:cNvPr id="0" name=""/>
        <dsp:cNvSpPr/>
      </dsp:nvSpPr>
      <dsp:spPr>
        <a:xfrm>
          <a:off x="195673" y="805679"/>
          <a:ext cx="753698" cy="501840"/>
        </a:xfrm>
        <a:prstGeom prst="roundRect">
          <a:avLst/>
        </a:prstGeom>
        <a:solidFill>
          <a:schemeClr val="accent1">
            <a:shade val="80000"/>
            <a:hueOff val="-176541"/>
            <a:satOff val="2909"/>
            <a:lumOff val="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Helvetica"/>
              <a:cs typeface="Helvetica"/>
            </a:rPr>
            <a:t>Where</a:t>
          </a:r>
          <a:endParaRPr lang="en-US" sz="1200" b="1" i="0" kern="1200" dirty="0">
            <a:latin typeface="Helvetica"/>
            <a:cs typeface="Helvetica"/>
          </a:endParaRPr>
        </a:p>
      </dsp:txBody>
      <dsp:txXfrm>
        <a:off x="220171" y="830177"/>
        <a:ext cx="704702" cy="452844"/>
      </dsp:txXfrm>
    </dsp:sp>
    <dsp:sp modelId="{189D6F8E-F1AD-9542-B656-267B52F2F31B}">
      <dsp:nvSpPr>
        <dsp:cNvPr id="0" name=""/>
        <dsp:cNvSpPr/>
      </dsp:nvSpPr>
      <dsp:spPr>
        <a:xfrm>
          <a:off x="0" y="1827720"/>
          <a:ext cx="3913469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353082"/>
              <a:satOff val="5819"/>
              <a:lumOff val="19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95673" y="1576799"/>
          <a:ext cx="746685" cy="501840"/>
        </a:xfrm>
        <a:prstGeom prst="roundRect">
          <a:avLst/>
        </a:prstGeom>
        <a:solidFill>
          <a:schemeClr val="accent1">
            <a:shade val="80000"/>
            <a:hueOff val="-353082"/>
            <a:satOff val="5819"/>
            <a:lumOff val="19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How</a:t>
          </a:r>
          <a:endParaRPr lang="en-US" sz="1700" kern="1200" dirty="0"/>
        </a:p>
      </dsp:txBody>
      <dsp:txXfrm>
        <a:off x="220171" y="1601297"/>
        <a:ext cx="697689" cy="452844"/>
      </dsp:txXfrm>
    </dsp:sp>
    <dsp:sp modelId="{772E0216-314E-4A40-8FA1-59AAEB105C40}">
      <dsp:nvSpPr>
        <dsp:cNvPr id="0" name=""/>
        <dsp:cNvSpPr/>
      </dsp:nvSpPr>
      <dsp:spPr>
        <a:xfrm>
          <a:off x="0" y="2598840"/>
          <a:ext cx="3913469" cy="149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529623"/>
              <a:satOff val="8728"/>
              <a:lumOff val="286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29" tIns="354076" rIns="30372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55% of total revenue: affiliate dues </a:t>
          </a:r>
          <a:endParaRPr lang="en-US" sz="1400" kern="1200" dirty="0">
            <a:latin typeface="Helvetica"/>
            <a:cs typeface="Helvetica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The remaining 45%:  variety of sources; funds raised by the organization, revenue from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Helvetica"/>
              <a:cs typeface="Helvetica"/>
            </a:rPr>
            <a:t>the endowment etc.</a:t>
          </a:r>
          <a:endParaRPr lang="en-US" sz="1400" kern="1200" dirty="0">
            <a:latin typeface="Helvetica"/>
            <a:cs typeface="Helvetica"/>
          </a:endParaRPr>
        </a:p>
      </dsp:txBody>
      <dsp:txXfrm>
        <a:off x="0" y="2598840"/>
        <a:ext cx="3913469" cy="1499400"/>
      </dsp:txXfrm>
    </dsp:sp>
    <dsp:sp modelId="{71DB3703-4E32-2442-ABA3-3E9A6491FEF1}">
      <dsp:nvSpPr>
        <dsp:cNvPr id="0" name=""/>
        <dsp:cNvSpPr/>
      </dsp:nvSpPr>
      <dsp:spPr>
        <a:xfrm>
          <a:off x="195673" y="2347920"/>
          <a:ext cx="2527697" cy="501840"/>
        </a:xfrm>
        <a:prstGeom prst="roundRect">
          <a:avLst/>
        </a:prstGeom>
        <a:solidFill>
          <a:schemeClr val="accent1">
            <a:shade val="80000"/>
            <a:hueOff val="-529623"/>
            <a:satOff val="8728"/>
            <a:lumOff val="28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544" tIns="0" rIns="1035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Helvetica"/>
              <a:cs typeface="Helvetica"/>
            </a:rPr>
            <a:t>Funding</a:t>
          </a:r>
          <a:endParaRPr lang="en-US" sz="2400" b="1" kern="1200" dirty="0">
            <a:latin typeface="Helvetica"/>
            <a:cs typeface="Helvetica"/>
          </a:endParaRPr>
        </a:p>
      </dsp:txBody>
      <dsp:txXfrm>
        <a:off x="220171" y="2372418"/>
        <a:ext cx="2478701" cy="452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24491-B32E-5447-9BC2-4EB74FF99053}">
      <dsp:nvSpPr>
        <dsp:cNvPr id="0" name=""/>
        <dsp:cNvSpPr/>
      </dsp:nvSpPr>
      <dsp:spPr>
        <a:xfrm>
          <a:off x="0" y="295019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70764" rIns="29447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rgbClr val="FF0000"/>
            </a:solidFill>
            <a:latin typeface="Helvetica"/>
            <a:cs typeface="Helvetica"/>
          </a:endParaRPr>
        </a:p>
      </dsp:txBody>
      <dsp:txXfrm>
        <a:off x="0" y="295019"/>
        <a:ext cx="3794257" cy="327600"/>
      </dsp:txXfrm>
    </dsp:sp>
    <dsp:sp modelId="{9DED4A2B-6BDE-5143-9BD9-98F26E2CA933}">
      <dsp:nvSpPr>
        <dsp:cNvPr id="0" name=""/>
        <dsp:cNvSpPr/>
      </dsp:nvSpPr>
      <dsp:spPr>
        <a:xfrm flipH="1">
          <a:off x="189712" y="103139"/>
          <a:ext cx="691564" cy="3837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latin typeface="Helvetica"/>
              <a:cs typeface="Helvetica"/>
            </a:rPr>
            <a:t>Whom</a:t>
          </a:r>
          <a:endParaRPr lang="en-US" sz="1100" b="1" i="0" kern="1200" dirty="0">
            <a:latin typeface="Helvetica"/>
            <a:cs typeface="Helvetica"/>
          </a:endParaRPr>
        </a:p>
      </dsp:txBody>
      <dsp:txXfrm>
        <a:off x="208446" y="121873"/>
        <a:ext cx="654096" cy="346292"/>
      </dsp:txXfrm>
    </dsp:sp>
    <dsp:sp modelId="{2AEB9742-C8D4-D148-BFEB-C1894F179B57}">
      <dsp:nvSpPr>
        <dsp:cNvPr id="0" name=""/>
        <dsp:cNvSpPr/>
      </dsp:nvSpPr>
      <dsp:spPr>
        <a:xfrm>
          <a:off x="0" y="884699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107990"/>
              <a:satOff val="-30580"/>
              <a:lumOff val="15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70764" rIns="29447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>
            <a:solidFill>
              <a:schemeClr val="tx2"/>
            </a:solidFill>
          </a:endParaRPr>
        </a:p>
      </dsp:txBody>
      <dsp:txXfrm>
        <a:off x="0" y="884699"/>
        <a:ext cx="3794257" cy="327600"/>
      </dsp:txXfrm>
    </dsp:sp>
    <dsp:sp modelId="{3762D360-A5E3-DF4A-9766-CA9FAD3637B7}">
      <dsp:nvSpPr>
        <dsp:cNvPr id="0" name=""/>
        <dsp:cNvSpPr/>
      </dsp:nvSpPr>
      <dsp:spPr>
        <a:xfrm>
          <a:off x="189712" y="692819"/>
          <a:ext cx="761017" cy="383760"/>
        </a:xfrm>
        <a:prstGeom prst="roundRect">
          <a:avLst/>
        </a:prstGeom>
        <a:solidFill>
          <a:schemeClr val="accent2">
            <a:shade val="80000"/>
            <a:hueOff val="107990"/>
            <a:satOff val="-30580"/>
            <a:lumOff val="150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Helvetica"/>
              <a:cs typeface="Helvetica"/>
            </a:rPr>
            <a:t>Where</a:t>
          </a:r>
          <a:endParaRPr lang="en-US" sz="1400" b="1" i="0" kern="1200" dirty="0">
            <a:latin typeface="Helvetica"/>
            <a:cs typeface="Helvetica"/>
          </a:endParaRPr>
        </a:p>
      </dsp:txBody>
      <dsp:txXfrm>
        <a:off x="208446" y="711553"/>
        <a:ext cx="723549" cy="346292"/>
      </dsp:txXfrm>
    </dsp:sp>
    <dsp:sp modelId="{189D6F8E-F1AD-9542-B656-267B52F2F31B}">
      <dsp:nvSpPr>
        <dsp:cNvPr id="0" name=""/>
        <dsp:cNvSpPr/>
      </dsp:nvSpPr>
      <dsp:spPr>
        <a:xfrm>
          <a:off x="0" y="1474379"/>
          <a:ext cx="379425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215981"/>
              <a:satOff val="-61160"/>
              <a:lumOff val="301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4FAF7-C866-1149-B5F9-CB366E522941}">
      <dsp:nvSpPr>
        <dsp:cNvPr id="0" name=""/>
        <dsp:cNvSpPr/>
      </dsp:nvSpPr>
      <dsp:spPr>
        <a:xfrm>
          <a:off x="189712" y="1282499"/>
          <a:ext cx="723940" cy="383760"/>
        </a:xfrm>
        <a:prstGeom prst="roundRect">
          <a:avLst/>
        </a:prstGeom>
        <a:solidFill>
          <a:schemeClr val="accent2">
            <a:shade val="80000"/>
            <a:hueOff val="215981"/>
            <a:satOff val="-61160"/>
            <a:lumOff val="301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How</a:t>
          </a:r>
          <a:endParaRPr lang="en-US" sz="1300" kern="1200" dirty="0"/>
        </a:p>
      </dsp:txBody>
      <dsp:txXfrm>
        <a:off x="208446" y="1301233"/>
        <a:ext cx="686472" cy="346292"/>
      </dsp:txXfrm>
    </dsp:sp>
    <dsp:sp modelId="{772E0216-314E-4A40-8FA1-59AAEB105C40}">
      <dsp:nvSpPr>
        <dsp:cNvPr id="0" name=""/>
        <dsp:cNvSpPr/>
      </dsp:nvSpPr>
      <dsp:spPr>
        <a:xfrm>
          <a:off x="0" y="2064060"/>
          <a:ext cx="3794257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323971"/>
              <a:satOff val="-91740"/>
              <a:lumOff val="451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4477" tIns="270764" rIns="29447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00535D"/>
              </a:solidFill>
            </a:rPr>
            <a:t>Affiliate dues</a:t>
          </a:r>
          <a:endParaRPr lang="en-US" sz="1300" kern="1200" dirty="0">
            <a:solidFill>
              <a:srgbClr val="00535D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FF0000"/>
              </a:solidFill>
            </a:rPr>
            <a:t>Individual and family membership dues</a:t>
          </a:r>
          <a:endParaRPr 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chemeClr val="accent2"/>
              </a:solidFill>
            </a:rPr>
            <a:t>Individual contributions</a:t>
          </a:r>
          <a:endParaRPr lang="en-US" sz="1300" kern="1200" dirty="0">
            <a:solidFill>
              <a:schemeClr val="accent2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FF0000"/>
              </a:solidFill>
            </a:rPr>
            <a:t>Support from corporate partners</a:t>
          </a:r>
          <a:endParaRPr 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FF0000"/>
              </a:solidFill>
            </a:rPr>
            <a:t>Philanthropic grants to support innovation and advocacy</a:t>
          </a:r>
          <a:endParaRPr lang="en-US" sz="1300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>
              <a:solidFill>
                <a:srgbClr val="FF0000"/>
              </a:solidFill>
            </a:rPr>
            <a:t>Events (conference, regional </a:t>
          </a:r>
          <a:r>
            <a:rPr lang="en-US" sz="1300" kern="1200" dirty="0" err="1" smtClean="0">
              <a:solidFill>
                <a:srgbClr val="FF0000"/>
              </a:solidFill>
            </a:rPr>
            <a:t>convenings</a:t>
          </a:r>
          <a:r>
            <a:rPr lang="en-US" sz="1300" kern="1200" dirty="0" smtClean="0">
              <a:solidFill>
                <a:srgbClr val="FF0000"/>
              </a:solidFill>
            </a:rPr>
            <a:t>, </a:t>
          </a:r>
          <a:r>
            <a:rPr lang="en-US" sz="1300" kern="1200" dirty="0" err="1" smtClean="0">
              <a:solidFill>
                <a:srgbClr val="FF0000"/>
              </a:solidFill>
            </a:rPr>
            <a:t>Steptember</a:t>
          </a:r>
          <a:r>
            <a:rPr lang="en-US" sz="1300" kern="1200" dirty="0" smtClean="0">
              <a:solidFill>
                <a:srgbClr val="FF0000"/>
              </a:solidFill>
            </a:rPr>
            <a:t>)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0" y="2064060"/>
        <a:ext cx="3794257" cy="1965600"/>
      </dsp:txXfrm>
    </dsp:sp>
    <dsp:sp modelId="{71DB3703-4E32-2442-ABA3-3E9A6491FEF1}">
      <dsp:nvSpPr>
        <dsp:cNvPr id="0" name=""/>
        <dsp:cNvSpPr/>
      </dsp:nvSpPr>
      <dsp:spPr>
        <a:xfrm>
          <a:off x="189712" y="1872180"/>
          <a:ext cx="2523048" cy="383760"/>
        </a:xfrm>
        <a:prstGeom prst="roundRect">
          <a:avLst/>
        </a:prstGeom>
        <a:solidFill>
          <a:schemeClr val="accent2">
            <a:shade val="80000"/>
            <a:hueOff val="323971"/>
            <a:satOff val="-91740"/>
            <a:lumOff val="451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390" tIns="0" rIns="1003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Helvetica"/>
              <a:cs typeface="Helvetica"/>
            </a:rPr>
            <a:t>Funding</a:t>
          </a:r>
          <a:endParaRPr lang="en-US" sz="2400" b="1" kern="1200" dirty="0">
            <a:latin typeface="Helvetica"/>
            <a:cs typeface="Helvetica"/>
          </a:endParaRPr>
        </a:p>
      </dsp:txBody>
      <dsp:txXfrm>
        <a:off x="208446" y="1890914"/>
        <a:ext cx="2485580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E4F27-F9E6-C348-8688-F7248921FDF9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EF7E-515A-BB45-A25B-0FB7A48C5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148B-B45F-4843-93C4-BA058E6EF6C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0005B-4BD5-A84C-A4F0-F09E7DA93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59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51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94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1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6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37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6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6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86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9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0005B-4BD5-A84C-A4F0-F09E7DA93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1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470" y="2564829"/>
            <a:ext cx="8185944" cy="949616"/>
          </a:xfrm>
        </p:spPr>
        <p:txBody>
          <a:bodyPr/>
          <a:lstStyle>
            <a:lvl1pPr>
              <a:defRPr sz="4250" spc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914" y="3603690"/>
            <a:ext cx="6997043" cy="568202"/>
          </a:xfrm>
        </p:spPr>
        <p:txBody>
          <a:bodyPr>
            <a:normAutofit/>
          </a:bodyPr>
          <a:lstStyle>
            <a:lvl1pPr marL="0" indent="0" algn="r">
              <a:buNone/>
              <a:defRPr sz="2700">
                <a:solidFill>
                  <a:srgbClr val="F2972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15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90" y="2859584"/>
            <a:ext cx="7772400" cy="654921"/>
          </a:xfrm>
        </p:spPr>
        <p:txBody>
          <a:bodyPr anchor="t"/>
          <a:lstStyle>
            <a:lvl1pPr algn="l">
              <a:defRPr sz="38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71" y="1006602"/>
            <a:ext cx="8123505" cy="54752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539" y="1791577"/>
            <a:ext cx="4064002" cy="426420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1577"/>
            <a:ext cx="3953476" cy="426420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459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4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67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36" y="1153893"/>
            <a:ext cx="7920001" cy="408474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0378" y="1730222"/>
            <a:ext cx="7015891" cy="3408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466" y="5143532"/>
            <a:ext cx="7115804" cy="609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51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1993" y="2816078"/>
            <a:ext cx="5840866" cy="756134"/>
          </a:xfr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8171" y="986655"/>
            <a:ext cx="8123505" cy="595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541" y="1791578"/>
            <a:ext cx="8079675" cy="413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7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1" r:id="rId6"/>
    <p:sldLayoutId id="2147483693" r:id="rId7"/>
    <p:sldLayoutId id="2147483694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None/>
        <a:defRPr sz="26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22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8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7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Clr>
          <a:srgbClr val="F29725"/>
        </a:buClr>
        <a:buFont typeface="Arial"/>
        <a:buChar char="•"/>
        <a:defRPr sz="16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6.xml"/><Relationship Id="rId12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8" Type="http://schemas.openxmlformats.org/officeDocument/2006/relationships/diagramData" Target="../diagrams/data6.xml"/><Relationship Id="rId9" Type="http://schemas.openxmlformats.org/officeDocument/2006/relationships/diagramLayout" Target="../diagrams/layout6.xml"/><Relationship Id="rId10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8.xml"/><Relationship Id="rId12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diagramData" Target="../diagrams/data8.xml"/><Relationship Id="rId9" Type="http://schemas.openxmlformats.org/officeDocument/2006/relationships/diagramLayout" Target="../diagrams/layout8.xml"/><Relationship Id="rId10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800" dirty="0"/>
              <a:t>The new strategic </a:t>
            </a:r>
            <a:r>
              <a:rPr lang="en-US" sz="3800" dirty="0" smtClean="0"/>
              <a:t>approach</a:t>
            </a:r>
            <a:endParaRPr lang="en-US" sz="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Shift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01552"/>
              </p:ext>
            </p:extLst>
          </p:nvPr>
        </p:nvGraphicFramePr>
        <p:xfrm>
          <a:off x="494541" y="1791578"/>
          <a:ext cx="3913469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7289489"/>
              </p:ext>
            </p:extLst>
          </p:nvPr>
        </p:nvGraphicFramePr>
        <p:xfrm>
          <a:off x="5027232" y="1791578"/>
          <a:ext cx="3794257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ight Arrow 6"/>
          <p:cNvSpPr/>
          <p:nvPr/>
        </p:nvSpPr>
        <p:spPr>
          <a:xfrm>
            <a:off x="4429001" y="3768160"/>
            <a:ext cx="619222" cy="545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Shift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23372"/>
              </p:ext>
            </p:extLst>
          </p:nvPr>
        </p:nvGraphicFramePr>
        <p:xfrm>
          <a:off x="494541" y="1791578"/>
          <a:ext cx="3913469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1260917"/>
              </p:ext>
            </p:extLst>
          </p:nvPr>
        </p:nvGraphicFramePr>
        <p:xfrm>
          <a:off x="5027232" y="1791578"/>
          <a:ext cx="3794257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Right Arrow 7"/>
          <p:cNvSpPr/>
          <p:nvPr/>
        </p:nvSpPr>
        <p:spPr>
          <a:xfrm>
            <a:off x="4429001" y="4513396"/>
            <a:ext cx="619222" cy="545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699" y="1742381"/>
            <a:ext cx="6559125" cy="46918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>
                <a:solidFill>
                  <a:srgbClr val="F19725"/>
                </a:solidFill>
              </a:rPr>
              <a:t>Restructure </a:t>
            </a:r>
            <a:r>
              <a:rPr lang="en-US" dirty="0" smtClean="0">
                <a:solidFill>
                  <a:srgbClr val="F19725"/>
                </a:solidFill>
              </a:rPr>
              <a:t>Talent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"/>
            </a:pPr>
            <a:r>
              <a:rPr lang="en-US" dirty="0" smtClean="0"/>
              <a:t>Deep analysis of budgeted scenarios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"/>
            </a:pPr>
            <a:endParaRPr lang="en-US" dirty="0" smtClean="0"/>
          </a:p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 smtClean="0">
                <a:solidFill>
                  <a:srgbClr val="F19725"/>
                </a:solidFill>
              </a:rPr>
              <a:t>Identify </a:t>
            </a:r>
            <a:r>
              <a:rPr lang="en-US" dirty="0">
                <a:solidFill>
                  <a:srgbClr val="F19725"/>
                </a:solidFill>
              </a:rPr>
              <a:t>and develop core service areas/</a:t>
            </a:r>
            <a:r>
              <a:rPr lang="en-US" dirty="0" smtClean="0">
                <a:solidFill>
                  <a:srgbClr val="F19725"/>
                </a:solidFill>
              </a:rPr>
              <a:t>products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"/>
            </a:pPr>
            <a:r>
              <a:rPr lang="en-US" dirty="0" smtClean="0"/>
              <a:t>Draft: </a:t>
            </a:r>
            <a:r>
              <a:rPr lang="en-US" dirty="0" err="1" smtClean="0"/>
              <a:t>Raben</a:t>
            </a:r>
            <a:r>
              <a:rPr lang="en-US" dirty="0" smtClean="0"/>
              <a:t> Group policy proposal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"/>
            </a:pPr>
            <a:r>
              <a:rPr lang="en-US" dirty="0" smtClean="0"/>
              <a:t>Draft: Life Labs strategic plan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"/>
            </a:pPr>
            <a:endParaRPr lang="en-US" dirty="0" smtClean="0"/>
          </a:p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 smtClean="0">
                <a:solidFill>
                  <a:srgbClr val="F19725"/>
                </a:solidFill>
              </a:rPr>
              <a:t>Pursue </a:t>
            </a:r>
            <a:r>
              <a:rPr lang="en-US" dirty="0">
                <a:solidFill>
                  <a:srgbClr val="F19725"/>
                </a:solidFill>
              </a:rPr>
              <a:t>new funding (grants, foundations, third p</a:t>
            </a:r>
            <a:r>
              <a:rPr lang="en-US" dirty="0" smtClean="0">
                <a:solidFill>
                  <a:srgbClr val="F19725"/>
                </a:solidFill>
              </a:rPr>
              <a:t>arty</a:t>
            </a:r>
            <a:r>
              <a:rPr lang="en-US" dirty="0">
                <a:solidFill>
                  <a:srgbClr val="F19725"/>
                </a:solidFill>
              </a:rPr>
              <a:t>, </a:t>
            </a:r>
            <a:r>
              <a:rPr lang="en-US" dirty="0" smtClean="0">
                <a:solidFill>
                  <a:srgbClr val="F19725"/>
                </a:solidFill>
              </a:rPr>
              <a:t>dues)</a:t>
            </a:r>
            <a:r>
              <a:rPr lang="en-US" dirty="0" smtClean="0"/>
              <a:t>	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 smtClean="0"/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 smtClean="0"/>
          </a:p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 smtClean="0"/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 smtClean="0"/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/>
          </a:p>
          <a:p>
            <a:pPr marL="1714500" lvl="2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16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146" y="1718105"/>
            <a:ext cx="6454589" cy="4128318"/>
          </a:xfrm>
          <a:solidFill>
            <a:srgbClr val="FCEAD3"/>
          </a:solidFill>
        </p:spPr>
        <p:txBody>
          <a:bodyPr>
            <a:normAutofit fontScale="85000" lnSpcReduction="20000"/>
          </a:bodyPr>
          <a:lstStyle/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>
                <a:solidFill>
                  <a:srgbClr val="F19725"/>
                </a:solidFill>
              </a:rPr>
              <a:t>Develop and create different membership connections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Drafting comprehensive affiliate and membership </a:t>
            </a:r>
            <a:r>
              <a:rPr lang="en-US" dirty="0" smtClean="0"/>
              <a:t>plans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/>
          </a:p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>
                <a:solidFill>
                  <a:srgbClr val="F19725"/>
                </a:solidFill>
              </a:rPr>
              <a:t>Manage Risks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Affiliate Support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Transition Road Bumps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Talent Retention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Untested Waters for UCP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/>
              <a:t>Revenue Dependent </a:t>
            </a:r>
            <a:r>
              <a:rPr lang="en-US" dirty="0" smtClean="0"/>
              <a:t>Strategies</a:t>
            </a:r>
          </a:p>
          <a:p>
            <a:pPr marL="1314450" lvl="1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endParaRPr lang="en-US" dirty="0"/>
          </a:p>
          <a:p>
            <a:pPr marL="571500" indent="-571500">
              <a:lnSpc>
                <a:spcPct val="100000"/>
              </a:lnSpc>
              <a:buSzPct val="85000"/>
              <a:buFont typeface="Wingdings" charset="2"/>
              <a:buChar char=""/>
            </a:pPr>
            <a:r>
              <a:rPr lang="en-US" dirty="0">
                <a:solidFill>
                  <a:schemeClr val="accent1"/>
                </a:solidFill>
              </a:rPr>
              <a:t>Measure/make adjustments throughout the way </a:t>
            </a:r>
          </a:p>
        </p:txBody>
      </p:sp>
    </p:spTree>
    <p:extLst>
      <p:ext uri="{BB962C8B-B14F-4D97-AF65-F5344CB8AC3E}">
        <p14:creationId xmlns:p14="http://schemas.microsoft.com/office/powerpoint/2010/main" val="36992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Success: 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41" y="1899824"/>
            <a:ext cx="8079675" cy="441892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/>
              <a:t>Integrated </a:t>
            </a:r>
            <a:r>
              <a:rPr lang="en-US" sz="2800" dirty="0" smtClean="0"/>
              <a:t>Approach</a:t>
            </a:r>
            <a:endParaRPr lang="en-US" sz="28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/>
              <a:t>Vertical and Horizontal Integration of Policy, Innovation and </a:t>
            </a:r>
            <a:r>
              <a:rPr lang="en-US" sz="2800" dirty="0" smtClean="0"/>
              <a:t>Membership</a:t>
            </a:r>
            <a:endParaRPr lang="en-US" sz="2400" dirty="0"/>
          </a:p>
          <a:p>
            <a:pPr marL="1085850" lvl="1" indent="-342900">
              <a:lnSpc>
                <a:spcPct val="110000"/>
              </a:lnSpc>
            </a:pPr>
            <a:r>
              <a:rPr lang="en-US" sz="2400" dirty="0" smtClean="0"/>
              <a:t>Strategic </a:t>
            </a:r>
            <a:r>
              <a:rPr lang="en-US" sz="2400" dirty="0"/>
              <a:t>Plans for each are being integrated and coordinated</a:t>
            </a:r>
            <a:r>
              <a:rPr lang="en-US" sz="2400" dirty="0" smtClean="0"/>
              <a:t>.</a:t>
            </a:r>
            <a:endParaRPr lang="en-US" sz="2400" dirty="0"/>
          </a:p>
          <a:p>
            <a:pPr marL="1200150" lvl="1" indent="-457200">
              <a:lnSpc>
                <a:spcPct val="110000"/>
              </a:lnSpc>
            </a:pPr>
            <a:r>
              <a:rPr lang="en-US" sz="2400" dirty="0"/>
              <a:t>Funding opportunities to support </a:t>
            </a:r>
            <a:r>
              <a:rPr lang="en-US" sz="2400" dirty="0" smtClean="0"/>
              <a:t>this integrated approach provides more opportunities</a:t>
            </a:r>
            <a:endParaRPr lang="en-US" sz="2400" dirty="0"/>
          </a:p>
          <a:p>
            <a:pPr marL="914400" lvl="2" indent="0">
              <a:lnSpc>
                <a:spcPct val="110000"/>
              </a:lnSpc>
              <a:buNone/>
            </a:pPr>
            <a:r>
              <a:rPr lang="en-US" sz="2000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3109" y="2351572"/>
            <a:ext cx="7850459" cy="3495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Success: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1" y="1847342"/>
            <a:ext cx="8079675" cy="597173"/>
          </a:xfrm>
        </p:spPr>
        <p:txBody>
          <a:bodyPr/>
          <a:lstStyle/>
          <a:p>
            <a:r>
              <a:rPr lang="en-US" b="1" dirty="0"/>
              <a:t>Policy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2592" y="2594747"/>
            <a:ext cx="7325696" cy="315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None/>
              <a:defRPr sz="2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2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7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Shifting external resources to internal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Policy Strategy Plan funded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Significant hiring made after initial funding secured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Opportunity for corporate support of campaigns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3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7736" y="2403646"/>
            <a:ext cx="7860954" cy="3495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Success: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1" y="1862822"/>
            <a:ext cx="8079675" cy="717030"/>
          </a:xfrm>
        </p:spPr>
        <p:txBody>
          <a:bodyPr/>
          <a:lstStyle/>
          <a:p>
            <a:r>
              <a:rPr lang="en-US" b="1" dirty="0"/>
              <a:t>Innovation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2592" y="2594747"/>
            <a:ext cx="7157772" cy="31521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None/>
              <a:defRPr sz="2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2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7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Funding projections modest in the first 2 years 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Creation of advisory board to support funding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Manage expenses to revenue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Opportunity for significant corporate partnerships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7736" y="2330173"/>
            <a:ext cx="7860954" cy="34952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Success: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36" y="1847343"/>
            <a:ext cx="8168365" cy="597173"/>
          </a:xfrm>
        </p:spPr>
        <p:txBody>
          <a:bodyPr/>
          <a:lstStyle/>
          <a:p>
            <a:r>
              <a:rPr lang="en-US" b="1" dirty="0"/>
              <a:t>Membership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02592" y="2594747"/>
            <a:ext cx="7346687" cy="3152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None/>
              <a:defRPr sz="2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2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7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Affiliate dues restructured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New hires delayed until revenue realized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Direct mail donors transitioned to individual memberships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Opportunity for conference and convening revenue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/>
              <a:t>Integration of public education and membership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 Value to Affiliate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and broaden current level of support</a:t>
            </a:r>
          </a:p>
          <a:p>
            <a:endParaRPr lang="en-US" dirty="0"/>
          </a:p>
          <a:p>
            <a:r>
              <a:rPr lang="en-US" dirty="0" smtClean="0"/>
              <a:t>Increase engagement in policy and innovation and enlarge political will for support and services</a:t>
            </a:r>
          </a:p>
          <a:p>
            <a:endParaRPr lang="en-US" dirty="0"/>
          </a:p>
          <a:p>
            <a:r>
              <a:rPr lang="en-US" dirty="0" smtClean="0"/>
              <a:t>Increase brand value</a:t>
            </a:r>
          </a:p>
          <a:p>
            <a:endParaRPr lang="en-US" dirty="0"/>
          </a:p>
          <a:p>
            <a:r>
              <a:rPr lang="en-US" dirty="0" smtClean="0"/>
              <a:t>Build synergy within network through formal and informal interaction</a:t>
            </a:r>
          </a:p>
          <a:p>
            <a:endParaRPr lang="en-US" dirty="0" smtClean="0"/>
          </a:p>
          <a:p>
            <a:r>
              <a:rPr lang="en-US" dirty="0" smtClean="0"/>
              <a:t>Develop closer relationship with people with disabilities and their families.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429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02" y="1537675"/>
            <a:ext cx="6453582" cy="756134"/>
          </a:xfrm>
        </p:spPr>
        <p:txBody>
          <a:bodyPr/>
          <a:lstStyle/>
          <a:p>
            <a:r>
              <a:rPr lang="en-US" sz="5400" dirty="0" smtClean="0"/>
              <a:t>Implementation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661202" y="3988583"/>
            <a:ext cx="63181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Board </a:t>
            </a:r>
            <a:r>
              <a:rPr lang="en-US" dirty="0">
                <a:solidFill>
                  <a:schemeClr val="accent4">
                    <a:lumMod val="9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pproval of Strategies</a:t>
            </a:r>
          </a:p>
          <a:p>
            <a:endParaRPr lang="en-US" dirty="0">
              <a:solidFill>
                <a:schemeClr val="accent4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Implementation Incorporated into FY 2015 Budgeting</a:t>
            </a:r>
          </a:p>
          <a:p>
            <a:endParaRPr lang="en-US" dirty="0">
              <a:solidFill>
                <a:schemeClr val="accent4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Board and Affiliate </a:t>
            </a:r>
            <a:r>
              <a:rPr lang="en-US" dirty="0">
                <a:solidFill>
                  <a:schemeClr val="accent4">
                    <a:lumMod val="9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ngagement Have Begun</a:t>
            </a:r>
          </a:p>
          <a:p>
            <a:endParaRPr lang="en-US" dirty="0">
              <a:solidFill>
                <a:schemeClr val="accent4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accent4">
                    <a:lumMod val="95000"/>
                  </a:schemeClr>
                </a:solidFill>
              </a:rPr>
              <a:t>Affiliate and Volunteer Engagement Critical to Success of </a:t>
            </a:r>
            <a:r>
              <a:rPr lang="en-US" smtClean="0">
                <a:solidFill>
                  <a:schemeClr val="accent4">
                    <a:lumMod val="95000"/>
                  </a:schemeClr>
                </a:solidFill>
              </a:rPr>
              <a:t>the Plan</a:t>
            </a:r>
            <a:endParaRPr lang="en-US" dirty="0">
              <a:solidFill>
                <a:schemeClr val="accent4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3515" y="2391532"/>
            <a:ext cx="6009345" cy="3665887"/>
          </a:xfrm>
        </p:spPr>
        <p:txBody>
          <a:bodyPr>
            <a:normAutofit/>
          </a:bodyPr>
          <a:lstStyle/>
          <a:p>
            <a:r>
              <a:rPr lang="en-US" dirty="0" smtClean="0"/>
              <a:t>Present highlights of the new Strategic and Business Approach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the approach and </a:t>
            </a:r>
            <a:r>
              <a:rPr lang="en-US" dirty="0" smtClean="0"/>
              <a:t>follow-up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Support from leadership</a:t>
            </a:r>
            <a:endParaRPr lang="en-US" dirty="0"/>
          </a:p>
        </p:txBody>
      </p:sp>
      <p:pic>
        <p:nvPicPr>
          <p:cNvPr id="5" name="Picture 4" descr="Icons slide 2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75" y="2198478"/>
            <a:ext cx="1016997" cy="1016997"/>
          </a:xfrm>
          <a:prstGeom prst="rect">
            <a:avLst/>
          </a:prstGeom>
        </p:spPr>
      </p:pic>
      <p:pic>
        <p:nvPicPr>
          <p:cNvPr id="6" name="Picture 5" descr="Icons slide 2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3" y="3488175"/>
            <a:ext cx="1012120" cy="1012120"/>
          </a:xfrm>
          <a:prstGeom prst="rect">
            <a:avLst/>
          </a:prstGeom>
        </p:spPr>
      </p:pic>
      <p:pic>
        <p:nvPicPr>
          <p:cNvPr id="7" name="Picture 6" descr="Icons slide 2-03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52" y="4772995"/>
            <a:ext cx="1007242" cy="10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37" y="998011"/>
            <a:ext cx="8123505" cy="595895"/>
          </a:xfrm>
        </p:spPr>
        <p:txBody>
          <a:bodyPr/>
          <a:lstStyle/>
          <a:p>
            <a:r>
              <a:rPr lang="en-US" dirty="0" smtClean="0"/>
              <a:t>Challenges and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270" y="2424638"/>
            <a:ext cx="3977792" cy="38334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Strong reputation</a:t>
            </a:r>
          </a:p>
          <a:p>
            <a:endParaRPr lang="en-US" sz="2400" dirty="0"/>
          </a:p>
          <a:p>
            <a:r>
              <a:rPr lang="en-US" sz="2400" dirty="0" smtClean="0"/>
              <a:t>Policy leadership highly valued</a:t>
            </a:r>
          </a:p>
          <a:p>
            <a:endParaRPr lang="en-US" sz="2400" dirty="0"/>
          </a:p>
          <a:p>
            <a:r>
              <a:rPr lang="en-US" sz="2400" dirty="0" smtClean="0"/>
              <a:t>Innovation</a:t>
            </a:r>
          </a:p>
          <a:p>
            <a:endParaRPr lang="en-US" sz="2400" dirty="0"/>
          </a:p>
          <a:p>
            <a:r>
              <a:rPr lang="en-US" sz="2400" dirty="0" smtClean="0"/>
              <a:t>Affiliate network</a:t>
            </a:r>
          </a:p>
          <a:p>
            <a:endParaRPr lang="en-US" sz="2400" dirty="0"/>
          </a:p>
          <a:p>
            <a:r>
              <a:rPr lang="en-US" sz="2400" dirty="0" smtClean="0"/>
              <a:t>Vision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4542" y="2303326"/>
            <a:ext cx="4343776" cy="3953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None/>
              <a:defRPr sz="2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22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8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7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F29725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716264" y="2508608"/>
            <a:ext cx="0" cy="388362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9221" y="2424638"/>
            <a:ext cx="38622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 of focus</a:t>
            </a:r>
          </a:p>
          <a:p>
            <a:endParaRPr lang="en-US" sz="2400" dirty="0"/>
          </a:p>
          <a:p>
            <a:r>
              <a:rPr lang="en-US" sz="2400" dirty="0" smtClean="0"/>
              <a:t>Shifting role for policy and political work</a:t>
            </a:r>
          </a:p>
          <a:p>
            <a:endParaRPr lang="en-US" sz="2400" dirty="0"/>
          </a:p>
          <a:p>
            <a:r>
              <a:rPr lang="en-US" sz="2400" dirty="0" smtClean="0"/>
              <a:t>Realign affiliate and individual engagement</a:t>
            </a:r>
          </a:p>
          <a:p>
            <a:endParaRPr lang="en-US" sz="2400" dirty="0"/>
          </a:p>
          <a:p>
            <a:r>
              <a:rPr lang="en-US" sz="2400" dirty="0" smtClean="0"/>
              <a:t>Model and funding structure needed updating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7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areas of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policy and political work through campaign strategy. </a:t>
            </a:r>
          </a:p>
          <a:p>
            <a:endParaRPr lang="en-US" dirty="0"/>
          </a:p>
          <a:p>
            <a:r>
              <a:rPr lang="en-US" dirty="0" smtClean="0"/>
              <a:t>Capitalize on our innovation work through Life Labs and technology strength</a:t>
            </a:r>
          </a:p>
          <a:p>
            <a:endParaRPr lang="en-US" dirty="0"/>
          </a:p>
          <a:p>
            <a:r>
              <a:rPr lang="en-US" dirty="0" smtClean="0"/>
              <a:t>Expand our “membership” base to include individual and partner organizations for financial stability and broaden influence. Build a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8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to Affiliate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Maintain and broaden current level of support</a:t>
            </a:r>
          </a:p>
          <a:p>
            <a:endParaRPr lang="en-US" dirty="0"/>
          </a:p>
          <a:p>
            <a:r>
              <a:rPr lang="en-US" dirty="0" smtClean="0"/>
              <a:t>Increase engagement in policy and innovation and enlarge political will for support and services</a:t>
            </a:r>
          </a:p>
          <a:p>
            <a:endParaRPr lang="en-US" dirty="0"/>
          </a:p>
          <a:p>
            <a:r>
              <a:rPr lang="en-US" dirty="0" smtClean="0"/>
              <a:t>Increase brand value</a:t>
            </a:r>
          </a:p>
          <a:p>
            <a:endParaRPr lang="en-US" dirty="0"/>
          </a:p>
          <a:p>
            <a:r>
              <a:rPr lang="en-US" dirty="0" smtClean="0"/>
              <a:t>Build synergy within network through formal and informal interaction</a:t>
            </a:r>
          </a:p>
          <a:p>
            <a:endParaRPr lang="en-US" dirty="0" smtClean="0"/>
          </a:p>
          <a:p>
            <a:r>
              <a:rPr lang="en-US" dirty="0" smtClean="0"/>
              <a:t>Develop closer relationship with people with disabilities and their families.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/>
              <a:t>s</a:t>
            </a:r>
            <a:r>
              <a:rPr lang="en-US" dirty="0" smtClean="0"/>
              <a:t>napshot of UCP’s Survey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990600"/>
            <a:ext cx="7315200" cy="5233688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endParaRPr lang="en-US" sz="2400" dirty="0">
              <a:ea typeface="ＭＳ Ｐゴシック" pitchFamily="34" charset="-128"/>
            </a:endParaRPr>
          </a:p>
          <a:p>
            <a:pPr eaLnBrk="1" hangingPunct="1"/>
            <a:r>
              <a:rPr lang="en-US" sz="2400" dirty="0" smtClean="0">
                <a:ea typeface="ＭＳ Ｐゴシック" pitchFamily="34" charset="-128"/>
              </a:rPr>
              <a:t>The results of UCP’s political polling survey suggest people with disabilities and their family members/caregivers:</a:t>
            </a:r>
          </a:p>
          <a:p>
            <a:pPr eaLnBrk="1" hangingPunct="1"/>
            <a:endParaRPr lang="en-US" sz="2400" dirty="0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6600"/>
                </a:solidFill>
                <a:ea typeface="ＭＳ Ｐゴシック" pitchFamily="34" charset="-128"/>
              </a:rPr>
              <a:t>Vote in high numbers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Are </a:t>
            </a:r>
            <a:r>
              <a:rPr lang="en-US" sz="2400" b="1" dirty="0">
                <a:solidFill>
                  <a:srgbClr val="FF6600"/>
                </a:solidFill>
                <a:ea typeface="ＭＳ Ｐゴシック" pitchFamily="34" charset="-128"/>
              </a:rPr>
              <a:t>politically </a:t>
            </a:r>
            <a:r>
              <a:rPr lang="en-US" sz="2400" b="1" dirty="0" smtClean="0">
                <a:solidFill>
                  <a:srgbClr val="FF6600"/>
                </a:solidFill>
                <a:ea typeface="ＭＳ Ｐゴシック" pitchFamily="34" charset="-128"/>
              </a:rPr>
              <a:t>diverse</a:t>
            </a:r>
            <a:endParaRPr lang="en-US" sz="2400" b="1" dirty="0">
              <a:solidFill>
                <a:srgbClr val="FF6600"/>
              </a:solidFill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Care deeply about </a:t>
            </a:r>
            <a:r>
              <a:rPr lang="en-US" sz="2400" b="1" dirty="0" smtClean="0">
                <a:solidFill>
                  <a:srgbClr val="FF6600"/>
                </a:solidFill>
                <a:ea typeface="ＭＳ Ｐゴシック" pitchFamily="34" charset="-128"/>
              </a:rPr>
              <a:t>issues impacting disability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6600"/>
                </a:solidFill>
                <a:ea typeface="ＭＳ Ｐゴシック" pitchFamily="34" charset="-128"/>
              </a:rPr>
              <a:t>Vote </a:t>
            </a:r>
            <a:r>
              <a:rPr lang="en-US" sz="2400" b="1" dirty="0">
                <a:solidFill>
                  <a:srgbClr val="FF6600"/>
                </a:solidFill>
                <a:ea typeface="ＭＳ Ｐゴシック" pitchFamily="34" charset="-128"/>
              </a:rPr>
              <a:t>on issues </a:t>
            </a:r>
            <a:r>
              <a:rPr lang="en-US" sz="2400" dirty="0">
                <a:ea typeface="ＭＳ Ｐゴシック" pitchFamily="34" charset="-128"/>
              </a:rPr>
              <a:t>impacting </a:t>
            </a:r>
            <a:r>
              <a:rPr lang="en-US" sz="2400" dirty="0" smtClean="0">
                <a:ea typeface="ＭＳ Ｐゴシック" pitchFamily="34" charset="-128"/>
              </a:rPr>
              <a:t>disability</a:t>
            </a:r>
            <a:endParaRPr lang="en-US" sz="2400" dirty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Have a youth segment (18-30) that is even more apt to vote on these issues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en-US" sz="2400" dirty="0" smtClean="0">
                <a:ea typeface="ＭＳ Ｐゴシック" pitchFamily="34" charset="-128"/>
              </a:rPr>
              <a:t>31% are or want to be part of a movement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solidFill>
                <a:srgbClr val="45555F"/>
              </a:solidFill>
              <a:ea typeface="ＭＳ Ｐゴシック" pitchFamily="34" charset="-128"/>
            </a:endParaRPr>
          </a:p>
          <a:p>
            <a:pPr lvl="2" eaLnBrk="1" hangingPunct="1"/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173789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41" y="1195683"/>
            <a:ext cx="8123505" cy="595895"/>
          </a:xfrm>
        </p:spPr>
        <p:txBody>
          <a:bodyPr/>
          <a:lstStyle/>
          <a:p>
            <a:r>
              <a:rPr lang="en-US" sz="32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Language strategy:  CHANGING </a:t>
            </a:r>
            <a:r>
              <a:rPr lang="en-US" sz="32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CONVERSATION, NOT THE CAUSE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41" y="2095970"/>
            <a:ext cx="8079675" cy="1997575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Arial"/>
              <a:buChar char="•"/>
            </a:pPr>
            <a:r>
              <a:rPr lang="en-US" sz="2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</a:t>
            </a:r>
            <a:r>
              <a:rPr lang="en-US" sz="2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nifying language; INCLUSIVE v. EXCLUSIVE.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Personable:</a:t>
            </a:r>
            <a:r>
              <a:rPr lang="en-US" sz="2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Individuals and Families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rgbClr val="F197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Relatable:</a:t>
            </a:r>
            <a:r>
              <a:rPr lang="en-US" sz="2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800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Challenges; the Same Goals</a:t>
            </a:r>
            <a:r>
              <a:rPr lang="en-US" sz="2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pPr marL="457200" lvl="0" indent="-457200">
              <a:buFont typeface="Arial"/>
              <a:buChar char="•"/>
            </a:pPr>
            <a:r>
              <a:rPr lang="en-US" sz="2800" dirty="0" smtClean="0">
                <a:solidFill>
                  <a:srgbClr val="F19725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Universal:</a:t>
            </a:r>
            <a:r>
              <a:rPr lang="en-US" sz="2800" dirty="0" smtClean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Opportunity to Lead Meaningful Lives.</a:t>
            </a:r>
            <a:endParaRPr lang="en-US" sz="2800" dirty="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  <p:pic>
        <p:nvPicPr>
          <p:cNvPr id="8" name="Shape 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175" y="4462877"/>
            <a:ext cx="8237521" cy="1770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849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Shift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157361"/>
              </p:ext>
            </p:extLst>
          </p:nvPr>
        </p:nvGraphicFramePr>
        <p:xfrm>
          <a:off x="494541" y="1791578"/>
          <a:ext cx="3913469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057493"/>
              </p:ext>
            </p:extLst>
          </p:nvPr>
        </p:nvGraphicFramePr>
        <p:xfrm>
          <a:off x="5027232" y="1791578"/>
          <a:ext cx="3794257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ight Arrow 6"/>
          <p:cNvSpPr/>
          <p:nvPr/>
        </p:nvSpPr>
        <p:spPr>
          <a:xfrm>
            <a:off x="4429001" y="2645060"/>
            <a:ext cx="619222" cy="545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Strategic Shift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01378"/>
              </p:ext>
            </p:extLst>
          </p:nvPr>
        </p:nvGraphicFramePr>
        <p:xfrm>
          <a:off x="494541" y="1791578"/>
          <a:ext cx="3913469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738390"/>
              </p:ext>
            </p:extLst>
          </p:nvPr>
        </p:nvGraphicFramePr>
        <p:xfrm>
          <a:off x="5027232" y="1791578"/>
          <a:ext cx="3794257" cy="41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ight Arrow 6"/>
          <p:cNvSpPr/>
          <p:nvPr/>
        </p:nvSpPr>
        <p:spPr>
          <a:xfrm>
            <a:off x="4429001" y="3327318"/>
            <a:ext cx="619222" cy="545806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7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00535D"/>
      </a:dk2>
      <a:lt2>
        <a:srgbClr val="F0F3F2"/>
      </a:lt2>
      <a:accent1>
        <a:srgbClr val="F19725"/>
      </a:accent1>
      <a:accent2>
        <a:srgbClr val="00535D"/>
      </a:accent2>
      <a:accent3>
        <a:srgbClr val="2F7E20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1122</TotalTime>
  <Words>836</Words>
  <Application>Microsoft Macintosh PowerPoint</Application>
  <PresentationFormat>On-screen Show (4:3)</PresentationFormat>
  <Paragraphs>214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2_Custom Design</vt:lpstr>
      <vt:lpstr>The new strategic approach</vt:lpstr>
      <vt:lpstr>Overview</vt:lpstr>
      <vt:lpstr>Challenges and Strengths</vt:lpstr>
      <vt:lpstr>The three areas of focus</vt:lpstr>
      <vt:lpstr>Value to Affiliate</vt:lpstr>
      <vt:lpstr>snapshot of UCP’s Survey</vt:lpstr>
      <vt:lpstr>Language strategy:  CHANGING THE CONVERSATION, NOT THE CAUSE</vt:lpstr>
      <vt:lpstr>The Strategic Shift</vt:lpstr>
      <vt:lpstr>The Strategic Shift</vt:lpstr>
      <vt:lpstr>The Strategic Shift</vt:lpstr>
      <vt:lpstr>The Strategic Shift</vt:lpstr>
      <vt:lpstr>The Process</vt:lpstr>
      <vt:lpstr>The Process contd.</vt:lpstr>
      <vt:lpstr>Keys to Success:  Integration</vt:lpstr>
      <vt:lpstr>Keys to Success: Metrics</vt:lpstr>
      <vt:lpstr>Keys to Success: Metrics</vt:lpstr>
      <vt:lpstr>Keys to Success: Metrics</vt:lpstr>
      <vt:lpstr>Recap:  Value to Affiliate</vt:lpstr>
      <vt:lpstr>Implementation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Leng</dc:creator>
  <cp:lastModifiedBy>Ben Voynick</cp:lastModifiedBy>
  <cp:revision>71</cp:revision>
  <cp:lastPrinted>2014-09-08T18:46:45Z</cp:lastPrinted>
  <dcterms:created xsi:type="dcterms:W3CDTF">2014-01-24T15:06:41Z</dcterms:created>
  <dcterms:modified xsi:type="dcterms:W3CDTF">2014-09-10T18:18:45Z</dcterms:modified>
</cp:coreProperties>
</file>